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1DC1-43DE-B919-FCDA9AC3067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1DC1-43DE-B919-FCDA9AC3067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1DC1-43DE-B919-FCDA9AC3067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1DC1-43DE-B919-FCDA9AC3067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1DC1-43DE-B919-FCDA9AC306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391280"/>
        <c:axId val="247392264"/>
      </c:lineChart>
      <c:catAx>
        <c:axId val="24739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392264"/>
        <c:crosses val="autoZero"/>
        <c:auto val="1"/>
        <c:lblAlgn val="ctr"/>
        <c:lblOffset val="100"/>
        <c:noMultiLvlLbl val="0"/>
      </c:catAx>
      <c:valAx>
        <c:axId val="24739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39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90203-6A90-411A-8123-30FDD3D0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50B980-3521-45AE-9295-CAF0E43608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88081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18DC5-9C90-48DC-9719-088795EE2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D0127-165A-4611-9B88-A4D1A4C64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7611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20170705_073315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2017-07-05T07:33:16Z</dcterms:created>
  <dcterms:modified xsi:type="dcterms:W3CDTF">2017-07-05T07:33:18Z</dcterms:modified>
</cp:coreProperties>
</file>