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0.17314452144219999</c:v>
                </c:pt>
                <c:pt idx="1">
                  <c:v>5.4540496318515999E-2</c:v>
                </c:pt>
                <c:pt idx="2">
                  <c:v>1.4028505924038001E-2</c:v>
                </c:pt>
                <c:pt idx="3">
                  <c:v>0.19236395259832001</c:v>
                </c:pt>
                <c:pt idx="4">
                  <c:v>0.25079297779662002</c:v>
                </c:pt>
                <c:pt idx="5">
                  <c:v>0.25854433157513002</c:v>
                </c:pt>
                <c:pt idx="6">
                  <c:v>0.16714289125365001</c:v>
                </c:pt>
                <c:pt idx="7">
                  <c:v>0.21255293958728999</c:v>
                </c:pt>
                <c:pt idx="8">
                  <c:v>5.6296261056070003E-2</c:v>
                </c:pt>
                <c:pt idx="9">
                  <c:v>-3.0509669980466E-2</c:v>
                </c:pt>
                <c:pt idx="10">
                  <c:v>1.5061315407725999E-2</c:v>
                </c:pt>
                <c:pt idx="11">
                  <c:v>0.15177934532772999</c:v>
                </c:pt>
                <c:pt idx="12">
                  <c:v>0.19467955033772</c:v>
                </c:pt>
                <c:pt idx="13">
                  <c:v>0.24524613470765999</c:v>
                </c:pt>
                <c:pt idx="14">
                  <c:v>0.16743093966183001</c:v>
                </c:pt>
                <c:pt idx="15">
                  <c:v>5.1521861394393999E-2</c:v>
                </c:pt>
                <c:pt idx="16">
                  <c:v>0.15291361363565001</c:v>
                </c:pt>
                <c:pt idx="17">
                  <c:v>0.12010314740895001</c:v>
                </c:pt>
                <c:pt idx="18">
                  <c:v>4.2730519391423E-2</c:v>
                </c:pt>
                <c:pt idx="19">
                  <c:v>1.2147525823289001E-2</c:v>
                </c:pt>
                <c:pt idx="20">
                  <c:v>1.5672323069267999E-3</c:v>
                </c:pt>
                <c:pt idx="21">
                  <c:v>2.0373700686829001E-2</c:v>
                </c:pt>
                <c:pt idx="22">
                  <c:v>1.9586106399563999E-3</c:v>
                </c:pt>
                <c:pt idx="23">
                  <c:v>-6.2674312932843998E-3</c:v>
                </c:pt>
                <c:pt idx="24">
                  <c:v>-2.7421730546241E-3</c:v>
                </c:pt>
                <c:pt idx="25">
                  <c:v>-1.4494740759602999E-2</c:v>
                </c:pt>
                <c:pt idx="26">
                  <c:v>2.7426457912141E-3</c:v>
                </c:pt>
                <c:pt idx="27">
                  <c:v>-1.1753873880933E-2</c:v>
                </c:pt>
                <c:pt idx="28">
                  <c:v>6.2694696420525003E-3</c:v>
                </c:pt>
                <c:pt idx="29">
                  <c:v>1.5672691510495E-3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68-4C89-8C46-10C5F1F7D3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3.5813658778479002E-2</c:v>
                </c:pt>
                <c:pt idx="1">
                  <c:v>9.3632958801497995E-2</c:v>
                </c:pt>
                <c:pt idx="2">
                  <c:v>0</c:v>
                </c:pt>
                <c:pt idx="3">
                  <c:v>2.7513343971826E-3</c:v>
                </c:pt>
                <c:pt idx="4">
                  <c:v>-5.5025174017112998E-3</c:v>
                </c:pt>
                <c:pt idx="5">
                  <c:v>-6.8785252441875999E-2</c:v>
                </c:pt>
                <c:pt idx="6">
                  <c:v>2.7533039647576999E-3</c:v>
                </c:pt>
                <c:pt idx="7">
                  <c:v>-3.8545194240247001E-2</c:v>
                </c:pt>
                <c:pt idx="8">
                  <c:v>1.6525738838240999E-2</c:v>
                </c:pt>
                <c:pt idx="9">
                  <c:v>-0.23407595076144</c:v>
                </c:pt>
                <c:pt idx="10">
                  <c:v>2.7602959037209E-2</c:v>
                </c:pt>
                <c:pt idx="11">
                  <c:v>-1.6557205143772E-2</c:v>
                </c:pt>
                <c:pt idx="12">
                  <c:v>3.0359902848310999E-2</c:v>
                </c:pt>
                <c:pt idx="13">
                  <c:v>0.27867450266257998</c:v>
                </c:pt>
                <c:pt idx="14">
                  <c:v>9.0799031476997999E-2</c:v>
                </c:pt>
                <c:pt idx="15">
                  <c:v>6.0477774417900997E-2</c:v>
                </c:pt>
                <c:pt idx="16">
                  <c:v>-2.7473282233028001E-3</c:v>
                </c:pt>
                <c:pt idx="17">
                  <c:v>3.2968844442002002E-2</c:v>
                </c:pt>
                <c:pt idx="18">
                  <c:v>-2.7464982147761999E-3</c:v>
                </c:pt>
                <c:pt idx="19">
                  <c:v>1.9226015545607E-2</c:v>
                </c:pt>
                <c:pt idx="20">
                  <c:v>3.5698594024604999E-2</c:v>
                </c:pt>
                <c:pt idx="21">
                  <c:v>6.3136512119464999E-2</c:v>
                </c:pt>
                <c:pt idx="22">
                  <c:v>0.17008668934488999</c:v>
                </c:pt>
                <c:pt idx="23">
                  <c:v>3.5602782494385997E-2</c:v>
                </c:pt>
                <c:pt idx="24">
                  <c:v>-1.0950803515208E-2</c:v>
                </c:pt>
                <c:pt idx="25">
                  <c:v>5.4760014237604003E-3</c:v>
                </c:pt>
                <c:pt idx="26">
                  <c:v>0</c:v>
                </c:pt>
                <c:pt idx="27">
                  <c:v>1.3689253935661E-2</c:v>
                </c:pt>
                <c:pt idx="28">
                  <c:v>2.7374760470846001E-3</c:v>
                </c:pt>
                <c:pt idx="29">
                  <c:v>-1.3687005556924E-2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868-4C89-8C46-10C5F1F7D33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@NadaDairy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-1.0441138084051E-2</c:v>
                </c:pt>
                <c:pt idx="1">
                  <c:v>-2.6105570928835999E-2</c:v>
                </c:pt>
                <c:pt idx="2">
                  <c:v>0</c:v>
                </c:pt>
                <c:pt idx="3">
                  <c:v>2.6112387716733E-2</c:v>
                </c:pt>
                <c:pt idx="4">
                  <c:v>-5.2211141857672E-3</c:v>
                </c:pt>
                <c:pt idx="5">
                  <c:v>4.6992481203008002E-2</c:v>
                </c:pt>
                <c:pt idx="6">
                  <c:v>-1.0437868587234E-2</c:v>
                </c:pt>
                <c:pt idx="7">
                  <c:v>5.2194790959861998E-3</c:v>
                </c:pt>
                <c:pt idx="8">
                  <c:v>1.5657620041754E-2</c:v>
                </c:pt>
                <c:pt idx="9">
                  <c:v>-5.2183896049678999E-3</c:v>
                </c:pt>
                <c:pt idx="10">
                  <c:v>-5.2186619350798004E-3</c:v>
                </c:pt>
                <c:pt idx="11">
                  <c:v>-1.0437868587234E-2</c:v>
                </c:pt>
                <c:pt idx="12">
                  <c:v>2.6097395479931E-2</c:v>
                </c:pt>
                <c:pt idx="13">
                  <c:v>1.0436234606554001E-2</c:v>
                </c:pt>
                <c:pt idx="14">
                  <c:v>-2.0870291140560999E-2</c:v>
                </c:pt>
                <c:pt idx="15">
                  <c:v>5.2186619350798004E-3</c:v>
                </c:pt>
                <c:pt idx="16">
                  <c:v>0</c:v>
                </c:pt>
                <c:pt idx="17">
                  <c:v>5.2183896049678999E-3</c:v>
                </c:pt>
                <c:pt idx="18">
                  <c:v>1.0436234606554001E-2</c:v>
                </c:pt>
                <c:pt idx="19">
                  <c:v>5.2175727851403999E-3</c:v>
                </c:pt>
                <c:pt idx="20">
                  <c:v>1.0434601137371999E-2</c:v>
                </c:pt>
                <c:pt idx="21">
                  <c:v>9.9118368198653994E-2</c:v>
                </c:pt>
                <c:pt idx="22">
                  <c:v>8.8597039816551995E-2</c:v>
                </c:pt>
                <c:pt idx="23">
                  <c:v>8.3311637594376001E-2</c:v>
                </c:pt>
                <c:pt idx="24">
                  <c:v>1.5607928827844999E-2</c:v>
                </c:pt>
                <c:pt idx="25">
                  <c:v>-2.0807324178111E-2</c:v>
                </c:pt>
                <c:pt idx="26">
                  <c:v>-5.2029136316337002E-3</c:v>
                </c:pt>
                <c:pt idx="27">
                  <c:v>-1.0406368697643E-2</c:v>
                </c:pt>
                <c:pt idx="28">
                  <c:v>1.0407451735443E-2</c:v>
                </c:pt>
                <c:pt idx="29">
                  <c:v>1.5609553046463999E-2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868-4C89-8C46-10C5F1F7D33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@NadecFoods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7.3512160788301001E-2</c:v>
                </c:pt>
                <c:pt idx="1">
                  <c:v>5.0014066456190998E-2</c:v>
                </c:pt>
                <c:pt idx="2">
                  <c:v>2.6556690723904E-2</c:v>
                </c:pt>
                <c:pt idx="3">
                  <c:v>4.5290562383844997E-2</c:v>
                </c:pt>
                <c:pt idx="4">
                  <c:v>6.7124570714955006E-2</c:v>
                </c:pt>
                <c:pt idx="5">
                  <c:v>6.7079543859102003E-2</c:v>
                </c:pt>
                <c:pt idx="6">
                  <c:v>2.6502042216194E-2</c:v>
                </c:pt>
                <c:pt idx="7">
                  <c:v>6.2341224693359003E-2</c:v>
                </c:pt>
                <c:pt idx="8">
                  <c:v>3.1151192311886001E-2</c:v>
                </c:pt>
                <c:pt idx="9">
                  <c:v>1.7127820251312001E-2</c:v>
                </c:pt>
                <c:pt idx="10">
                  <c:v>2.9579350499735001E-2</c:v>
                </c:pt>
                <c:pt idx="11">
                  <c:v>4.2021384215522997E-2</c:v>
                </c:pt>
                <c:pt idx="12">
                  <c:v>5.9116365899190997E-2</c:v>
                </c:pt>
                <c:pt idx="13">
                  <c:v>5.1307565533753999E-2</c:v>
                </c:pt>
                <c:pt idx="14">
                  <c:v>5.1281254370560997E-2</c:v>
                </c:pt>
                <c:pt idx="15">
                  <c:v>6.6786779324055995E-2</c:v>
                </c:pt>
                <c:pt idx="16">
                  <c:v>4.5012184332655997E-2</c:v>
                </c:pt>
                <c:pt idx="17">
                  <c:v>4.9646270323941998E-2</c:v>
                </c:pt>
                <c:pt idx="18">
                  <c:v>3.2564197990323999E-2</c:v>
                </c:pt>
                <c:pt idx="19">
                  <c:v>1.3951541645352001E-2</c:v>
                </c:pt>
                <c:pt idx="20">
                  <c:v>2.6349235872159999E-2</c:v>
                </c:pt>
                <c:pt idx="21">
                  <c:v>3.8738668939335003E-2</c:v>
                </c:pt>
                <c:pt idx="22">
                  <c:v>2.1685254027261E-2</c:v>
                </c:pt>
                <c:pt idx="23">
                  <c:v>2.1680552544368001E-2</c:v>
                </c:pt>
                <c:pt idx="24">
                  <c:v>1.5482752214034E-3</c:v>
                </c:pt>
                <c:pt idx="25">
                  <c:v>1.2386010001703E-2</c:v>
                </c:pt>
                <c:pt idx="26">
                  <c:v>1.238447605926E-2</c:v>
                </c:pt>
                <c:pt idx="27">
                  <c:v>3.0957356241777E-3</c:v>
                </c:pt>
                <c:pt idx="28">
                  <c:v>1.8573838748123E-2</c:v>
                </c:pt>
                <c:pt idx="29">
                  <c:v>1.857038951392E-2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868-4C89-8C46-10C5F1F7D33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@suntoparabia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-8.2918739635158001E-2</c:v>
                </c:pt>
                <c:pt idx="1">
                  <c:v>-8.2987551867219997E-2</c:v>
                </c:pt>
                <c:pt idx="2">
                  <c:v>0</c:v>
                </c:pt>
                <c:pt idx="3">
                  <c:v>0.24916943521595</c:v>
                </c:pt>
                <c:pt idx="4">
                  <c:v>0.16570008285004001</c:v>
                </c:pt>
                <c:pt idx="5">
                  <c:v>8.2712985938792005E-2</c:v>
                </c:pt>
                <c:pt idx="6">
                  <c:v>0</c:v>
                </c:pt>
                <c:pt idx="7">
                  <c:v>0.16528925619835</c:v>
                </c:pt>
                <c:pt idx="8">
                  <c:v>8.2508250825082993E-2</c:v>
                </c:pt>
                <c:pt idx="9">
                  <c:v>0</c:v>
                </c:pt>
                <c:pt idx="10">
                  <c:v>-0.24732069249794</c:v>
                </c:pt>
                <c:pt idx="11">
                  <c:v>0.33057851239669001</c:v>
                </c:pt>
                <c:pt idx="12">
                  <c:v>0</c:v>
                </c:pt>
                <c:pt idx="13">
                  <c:v>0.16474464579900999</c:v>
                </c:pt>
                <c:pt idx="14">
                  <c:v>0</c:v>
                </c:pt>
                <c:pt idx="15">
                  <c:v>0.16447368421052999</c:v>
                </c:pt>
                <c:pt idx="16">
                  <c:v>0</c:v>
                </c:pt>
                <c:pt idx="17">
                  <c:v>0.32840722495894997</c:v>
                </c:pt>
                <c:pt idx="18">
                  <c:v>0.32733224222585999</c:v>
                </c:pt>
                <c:pt idx="19">
                  <c:v>0.32626427406198999</c:v>
                </c:pt>
                <c:pt idx="20">
                  <c:v>8.1300813008129996E-2</c:v>
                </c:pt>
                <c:pt idx="21">
                  <c:v>0</c:v>
                </c:pt>
                <c:pt idx="22">
                  <c:v>0</c:v>
                </c:pt>
                <c:pt idx="23">
                  <c:v>8.1234768480910005E-2</c:v>
                </c:pt>
                <c:pt idx="24">
                  <c:v>0.24350649350649001</c:v>
                </c:pt>
                <c:pt idx="25">
                  <c:v>0</c:v>
                </c:pt>
                <c:pt idx="26">
                  <c:v>0.16194331983806001</c:v>
                </c:pt>
                <c:pt idx="27">
                  <c:v>0.16168148746968</c:v>
                </c:pt>
                <c:pt idx="28">
                  <c:v>0.16142050040354999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868-4C89-8C46-10C5F1F7D3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227384"/>
        <c:axId val="240409592"/>
      </c:lineChart>
      <c:dateAx>
        <c:axId val="245227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09592"/>
        <c:crosses val="autoZero"/>
        <c:auto val="1"/>
        <c:lblOffset val="100"/>
        <c:baseTimeUnit val="days"/>
      </c:dateAx>
      <c:valAx>
        <c:axId val="240409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227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3C156-F8D4-4031-89BD-CBD2887BA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64664A-98D6-497C-B34D-17E0F7C96F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093238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C8C50-5903-4B26-8BCD-9638BEB25E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52F917-11D3-4B1C-B4A2-1577E0B00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6214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20170705_073213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Rate</dc:title>
  <dc:creator>Administrator</dc:creator>
  <cp:lastModifiedBy>Administrator</cp:lastModifiedBy>
  <cp:revision>1</cp:revision>
  <dcterms:created xsi:type="dcterms:W3CDTF">2017-07-05T07:32:14Z</dcterms:created>
  <dcterms:modified xsi:type="dcterms:W3CDTF">2017-07-05T07:32:17Z</dcterms:modified>
</cp:coreProperties>
</file>