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327-4D29-8A9C-2426BC23740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4327-4D29-8A9C-2426BC23740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4327-4D29-8A9C-2426BC23740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4327-4D29-8A9C-2426BC23740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4327-4D29-8A9C-2426BC237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76632"/>
        <c:axId val="241877288"/>
      </c:lineChart>
      <c:catAx>
        <c:axId val="24187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7288"/>
        <c:crosses val="autoZero"/>
        <c:auto val="1"/>
        <c:lblAlgn val="ctr"/>
        <c:lblOffset val="100"/>
        <c:noMultiLvlLbl val="0"/>
      </c:catAx>
      <c:valAx>
        <c:axId val="24187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7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3DA3-1347-42FA-98A9-9ADA2FC4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D5CE9-E3AD-48DC-97C4-5CAAE12608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2127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3FA45-D0EF-4435-90CF-C0AEE794B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09AB8-0236-49C4-98C8-342BEAB5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48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20170705_073031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2017-07-05T07:30:34Z</dcterms:created>
  <dcterms:modified xsi:type="dcterms:W3CDTF">2017-07-05T07:30:36Z</dcterms:modified>
</cp:coreProperties>
</file>