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2351C-03D0-46FC-A046-477EE5F64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53522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57287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723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799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445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32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916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439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622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4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562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780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94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058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842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54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0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4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2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4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010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CB16A5-0104-4EC2-BC8D-A5AE5149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928BA-6D88-415C-834B-F50077192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238174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20170705_073008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2017-07-05T07:30:09Z</dcterms:created>
  <dcterms:modified xsi:type="dcterms:W3CDTF">2017-07-05T07:30:32Z</dcterms:modified>
</cp:coreProperties>
</file>