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1863-464F-8B4E-0112D700DF0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1863-464F-8B4E-0112D700DF0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1863-464F-8B4E-0112D700DF0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Sheet1!$E$2:$E$31</c:f>
            </c:numRef>
          </c:val>
          <c:smooth val="0"/>
          <c:extLst>
            <c:ext xmlns:c16="http://schemas.microsoft.com/office/drawing/2014/chart" uri="{C3380CC4-5D6E-409C-BE32-E72D297353CC}">
              <c16:uniqueId val="{00000003-1863-464F-8B4E-0112D700DF05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Sheet1!$F$2:$F$31</c:f>
            </c:numRef>
          </c:val>
          <c:smooth val="0"/>
          <c:extLst>
            <c:ext xmlns:c16="http://schemas.microsoft.com/office/drawing/2014/chart" uri="{C3380CC4-5D6E-409C-BE32-E72D297353CC}">
              <c16:uniqueId val="{00000004-1863-464F-8B4E-0112D700DF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572384"/>
        <c:axId val="247572712"/>
      </c:lineChart>
      <c:catAx>
        <c:axId val="24757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572712"/>
        <c:crosses val="autoZero"/>
        <c:auto val="1"/>
        <c:lblAlgn val="ctr"/>
        <c:lblOffset val="100"/>
        <c:noMultiLvlLbl val="0"/>
      </c:catAx>
      <c:valAx>
        <c:axId val="247572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57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6E0D2-74BE-42B4-9813-ECCCD6417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8B8112-1C92-4FFC-A30A-9E7641F171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883659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27AFB1-1F81-454D-94F1-64A66A8512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73BB4-D83E-455E-B16E-0AC192D4F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8979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20170705_072933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2017-07-05T07:29:33Z</dcterms:created>
  <dcterms:modified xsi:type="dcterms:W3CDTF">2017-07-05T07:29:36Z</dcterms:modified>
</cp:coreProperties>
</file>