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F655-4EAD-A564-2852F692EDF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F655-4EAD-A564-2852F692EDF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F655-4EAD-A564-2852F692EDF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F655-4EAD-A564-2852F692EDF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F655-4EAD-A564-2852F692E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638488"/>
        <c:axId val="181485360"/>
      </c:lineChart>
      <c:catAx>
        <c:axId val="25163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85360"/>
        <c:crosses val="autoZero"/>
        <c:auto val="1"/>
        <c:lblAlgn val="ctr"/>
        <c:lblOffset val="100"/>
        <c:noMultiLvlLbl val="0"/>
      </c:catAx>
      <c:valAx>
        <c:axId val="18148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3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C2195-0456-4D99-88F6-8876003F9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838DB3-63ED-4340-877D-A7494427A5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7198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1E203-1A33-4582-BBE9-94F0DE929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F94E3-8C86-4E4A-BE53-DD7813325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0922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20170705_072909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2017-07-05T07:29:10Z</dcterms:created>
  <dcterms:modified xsi:type="dcterms:W3CDTF">2017-07-05T07:29:12Z</dcterms:modified>
</cp:coreProperties>
</file>