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0.29270000000000002</c:v>
                </c:pt>
                <c:pt idx="1">
                  <c:v>0.2626</c:v>
                </c:pt>
                <c:pt idx="2">
                  <c:v>0.39910000000000001</c:v>
                </c:pt>
                <c:pt idx="3">
                  <c:v>0.25140000000000001</c:v>
                </c:pt>
                <c:pt idx="4">
                  <c:v>0.31569999999999998</c:v>
                </c:pt>
                <c:pt idx="5">
                  <c:v>0.4617</c:v>
                </c:pt>
                <c:pt idx="6">
                  <c:v>0.42980000000000002</c:v>
                </c:pt>
                <c:pt idx="7">
                  <c:v>0.28320000000000001</c:v>
                </c:pt>
                <c:pt idx="8">
                  <c:v>0.24879999999999999</c:v>
                </c:pt>
                <c:pt idx="9">
                  <c:v>0.52359999999999995</c:v>
                </c:pt>
                <c:pt idx="10">
                  <c:v>0.41220000000000001</c:v>
                </c:pt>
                <c:pt idx="11">
                  <c:v>0.37730000000000002</c:v>
                </c:pt>
                <c:pt idx="12">
                  <c:v>0.34470000000000001</c:v>
                </c:pt>
                <c:pt idx="13">
                  <c:v>0.3105</c:v>
                </c:pt>
                <c:pt idx="14">
                  <c:v>0.27689999999999998</c:v>
                </c:pt>
                <c:pt idx="15">
                  <c:v>0.22800000000000001</c:v>
                </c:pt>
                <c:pt idx="16">
                  <c:v>0.45379999999999998</c:v>
                </c:pt>
                <c:pt idx="17">
                  <c:v>0.32929999999999998</c:v>
                </c:pt>
                <c:pt idx="18">
                  <c:v>0.32490000000000002</c:v>
                </c:pt>
                <c:pt idx="19">
                  <c:v>0.31130000000000002</c:v>
                </c:pt>
                <c:pt idx="20">
                  <c:v>0.34350000000000003</c:v>
                </c:pt>
                <c:pt idx="21">
                  <c:v>0.32590000000000002</c:v>
                </c:pt>
                <c:pt idx="22">
                  <c:v>0.19220000000000001</c:v>
                </c:pt>
                <c:pt idx="23">
                  <c:v>0.41870000000000002</c:v>
                </c:pt>
                <c:pt idx="24">
                  <c:v>0.17680000000000001</c:v>
                </c:pt>
                <c:pt idx="25">
                  <c:v>0</c:v>
                </c:pt>
                <c:pt idx="26">
                  <c:v>0</c:v>
                </c:pt>
                <c:pt idx="27">
                  <c:v>0.23019999999999999</c:v>
                </c:pt>
                <c:pt idx="28">
                  <c:v>0.20699999999999999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9D-4592-8DCC-DC430DCD46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209D-4592-8DCC-DC430DCD46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209D-4592-8DCC-DC430DCD46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209D-4592-8DCC-DC430DCD46C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209D-4592-8DCC-DC430DCD46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113296"/>
        <c:axId val="250365208"/>
      </c:lineChart>
      <c:catAx>
        <c:axId val="17911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65208"/>
        <c:crosses val="autoZero"/>
        <c:auto val="1"/>
        <c:lblAlgn val="ctr"/>
        <c:lblOffset val="100"/>
        <c:noMultiLvlLbl val="0"/>
      </c:catAx>
      <c:valAx>
        <c:axId val="25036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1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338D5-5502-405D-844F-74F77DB34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B69858-33B4-42C3-BDA1-781B9A8F79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64688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69080-45A7-45B8-B962-5D8957FC4D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F8F54-6604-4DCA-91B9-475B0F552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9357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20170705_072140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2017-07-05T07:24:10Z</dcterms:created>
  <dcterms:modified xsi:type="dcterms:W3CDTF">2017-07-05T07:24:13Z</dcterms:modified>
</cp:coreProperties>
</file>