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Sheet1!$B$2:$B$31</c:f>
            </c:numRef>
          </c:val>
          <c:smooth val="0"/>
          <c:extLst>
            <c:ext xmlns:c16="http://schemas.microsoft.com/office/drawing/2014/chart" uri="{C3380CC4-5D6E-409C-BE32-E72D297353CC}">
              <c16:uniqueId val="{00000000-87E8-4602-B377-2B3A33673533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Sheet1!$C$2:$C$31</c:f>
            </c:numRef>
          </c:val>
          <c:smooth val="0"/>
          <c:extLst>
            <c:ext xmlns:c16="http://schemas.microsoft.com/office/drawing/2014/chart" uri="{C3380CC4-5D6E-409C-BE32-E72D297353CC}">
              <c16:uniqueId val="{00000001-87E8-4602-B377-2B3A33673533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Sheet1!$D$2:$D$31</c:f>
            </c:numRef>
          </c:val>
          <c:smooth val="0"/>
          <c:extLst>
            <c:ext xmlns:c16="http://schemas.microsoft.com/office/drawing/2014/chart" uri="{C3380CC4-5D6E-409C-BE32-E72D297353CC}">
              <c16:uniqueId val="{00000002-87E8-4602-B377-2B3A33673533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Sheet1!$E$2:$E$31</c:f>
            </c:numRef>
          </c:val>
          <c:smooth val="0"/>
          <c:extLst>
            <c:ext xmlns:c16="http://schemas.microsoft.com/office/drawing/2014/chart" uri="{C3380CC4-5D6E-409C-BE32-E72D297353CC}">
              <c16:uniqueId val="{00000003-87E8-4602-B377-2B3A33673533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Sheet1!$F$2:$F$31</c:f>
            </c:numRef>
          </c:val>
          <c:smooth val="0"/>
          <c:extLst>
            <c:ext xmlns:c16="http://schemas.microsoft.com/office/drawing/2014/chart" uri="{C3380CC4-5D6E-409C-BE32-E72D297353CC}">
              <c16:uniqueId val="{00000004-87E8-4602-B377-2B3A336735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1399232"/>
        <c:axId val="251397592"/>
      </c:lineChart>
      <c:catAx>
        <c:axId val="251399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397592"/>
        <c:crosses val="autoZero"/>
        <c:auto val="1"/>
        <c:lblAlgn val="ctr"/>
        <c:lblOffset val="100"/>
        <c:noMultiLvlLbl val="0"/>
      </c:catAx>
      <c:valAx>
        <c:axId val="251397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399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EF44C8-7754-451D-BD3E-2B4285A867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1A16691-A7E1-46CC-BEA0-90247DB7A43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9925428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8512DB-16B7-42D1-9ACD-0C512C12C6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EE2EE6-3720-465E-922E-CFDA7F2BF7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122958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20170705_071743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Instagram Interaction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</dc:title>
  <dc:creator>Administrator</dc:creator>
  <cp:lastModifiedBy>Administrator</cp:lastModifiedBy>
  <cp:revision>1</cp:revision>
  <dcterms:created xsi:type="dcterms:W3CDTF">2017-07-05T07:17:43Z</dcterms:created>
  <dcterms:modified xsi:type="dcterms:W3CDTF">2017-07-05T07:17:46Z</dcterms:modified>
</cp:coreProperties>
</file>