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0.14788968933138999</c:v>
                </c:pt>
                <c:pt idx="1">
                  <c:v>0.16969684834408</c:v>
                </c:pt>
                <c:pt idx="2">
                  <c:v>0.11243984468309</c:v>
                </c:pt>
                <c:pt idx="3">
                  <c:v>8.5857476588862003E-2</c:v>
                </c:pt>
                <c:pt idx="4">
                  <c:v>0.123189562303</c:v>
                </c:pt>
                <c:pt idx="5">
                  <c:v>9.8629645680470002E-2</c:v>
                </c:pt>
                <c:pt idx="6">
                  <c:v>8.0617470104354993E-2</c:v>
                </c:pt>
                <c:pt idx="7">
                  <c:v>9.4475190317784993E-2</c:v>
                </c:pt>
                <c:pt idx="8">
                  <c:v>5.2657463201872E-2</c:v>
                </c:pt>
                <c:pt idx="9">
                  <c:v>6.3552905311135999E-2</c:v>
                </c:pt>
                <c:pt idx="10">
                  <c:v>8.5841169027711994E-2</c:v>
                </c:pt>
                <c:pt idx="11">
                  <c:v>9.3699803676601995E-2</c:v>
                </c:pt>
                <c:pt idx="12">
                  <c:v>6.1417455435196999E-2</c:v>
                </c:pt>
                <c:pt idx="13">
                  <c:v>9.7514614817271E-2</c:v>
                </c:pt>
                <c:pt idx="14">
                  <c:v>5.5880287610401001E-2</c:v>
                </c:pt>
                <c:pt idx="15">
                  <c:v>7.1664747369410003E-2</c:v>
                </c:pt>
                <c:pt idx="16">
                  <c:v>1.6792113633221001E-2</c:v>
                </c:pt>
                <c:pt idx="17">
                  <c:v>3.4566194262011997E-2</c:v>
                </c:pt>
                <c:pt idx="18">
                  <c:v>3.1098825155494E-2</c:v>
                </c:pt>
                <c:pt idx="19">
                  <c:v>5.5763090755663998E-2</c:v>
                </c:pt>
                <c:pt idx="20">
                  <c:v>3.2551441141075999E-2</c:v>
                </c:pt>
                <c:pt idx="21">
                  <c:v>5.0783445582825999E-2</c:v>
                </c:pt>
                <c:pt idx="22">
                  <c:v>2.4146852285327002E-2</c:v>
                </c:pt>
                <c:pt idx="23">
                  <c:v>3.9413915082719998E-2</c:v>
                </c:pt>
                <c:pt idx="24">
                  <c:v>9.8495966590167999E-3</c:v>
                </c:pt>
                <c:pt idx="25">
                  <c:v>5.2690152358254E-2</c:v>
                </c:pt>
                <c:pt idx="26">
                  <c:v>6.1521500534006998E-2</c:v>
                </c:pt>
                <c:pt idx="27">
                  <c:v>1.2788604369767999E-2</c:v>
                </c:pt>
                <c:pt idx="28">
                  <c:v>1.4754195109476001E-2</c:v>
                </c:pt>
                <c:pt idx="29">
                  <c:v>4.7206459417196998E-2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F9-41C1-B86C-3B6EA38DF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0.19273213342036999</c:v>
                </c:pt>
                <c:pt idx="1">
                  <c:v>0.18615618503924999</c:v>
                </c:pt>
                <c:pt idx="2">
                  <c:v>0.13006720138738001</c:v>
                </c:pt>
                <c:pt idx="3">
                  <c:v>0.10824853864473</c:v>
                </c:pt>
                <c:pt idx="4">
                  <c:v>9.2684132476520006E-2</c:v>
                </c:pt>
                <c:pt idx="5">
                  <c:v>0.126551021668</c:v>
                </c:pt>
                <c:pt idx="6">
                  <c:v>7.7067727118592E-2</c:v>
                </c:pt>
                <c:pt idx="7">
                  <c:v>2.4642681123706E-2</c:v>
                </c:pt>
                <c:pt idx="8">
                  <c:v>4.6193643754618999E-2</c:v>
                </c:pt>
                <c:pt idx="9">
                  <c:v>6.4641241111829006E-2</c:v>
                </c:pt>
                <c:pt idx="10">
                  <c:v>6.1523317337270997E-2</c:v>
                </c:pt>
                <c:pt idx="11">
                  <c:v>8.6079685194294001E-2</c:v>
                </c:pt>
                <c:pt idx="12">
                  <c:v>0.11365032559282</c:v>
                </c:pt>
                <c:pt idx="13">
                  <c:v>8.5908017058878003E-2</c:v>
                </c:pt>
                <c:pt idx="14">
                  <c:v>0.11955488795561001</c:v>
                </c:pt>
                <c:pt idx="15">
                  <c:v>0.12247397428046999</c:v>
                </c:pt>
                <c:pt idx="16">
                  <c:v>5.5045871559633003E-2</c:v>
                </c:pt>
                <c:pt idx="17">
                  <c:v>5.1959166208202998E-2</c:v>
                </c:pt>
                <c:pt idx="18">
                  <c:v>3.0548342752406001E-2</c:v>
                </c:pt>
                <c:pt idx="19">
                  <c:v>7.9401435333638998E-2</c:v>
                </c:pt>
                <c:pt idx="20">
                  <c:v>5.1875133502182001E-2</c:v>
                </c:pt>
                <c:pt idx="21">
                  <c:v>7.0147614981090997E-2</c:v>
                </c:pt>
                <c:pt idx="22">
                  <c:v>5.4859650726890002E-2</c:v>
                </c:pt>
                <c:pt idx="23">
                  <c:v>1.8276523805172001E-2</c:v>
                </c:pt>
                <c:pt idx="24">
                  <c:v>5.4819552306988997E-2</c:v>
                </c:pt>
                <c:pt idx="25">
                  <c:v>0.17045627492161999</c:v>
                </c:pt>
                <c:pt idx="26">
                  <c:v>0.14585675651037999</c:v>
                </c:pt>
                <c:pt idx="27">
                  <c:v>9.4061959523015007E-2</c:v>
                </c:pt>
                <c:pt idx="28">
                  <c:v>5.1533891111919E-2</c:v>
                </c:pt>
                <c:pt idx="29">
                  <c:v>6.3626723223753998E-2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9-41C1-B86C-3B6EA38DF5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-1.4414859661045E-2</c:v>
                </c:pt>
                <c:pt idx="1">
                  <c:v>-1.8536062940231E-2</c:v>
                </c:pt>
                <c:pt idx="2">
                  <c:v>-2.0599443815017002E-3</c:v>
                </c:pt>
                <c:pt idx="3">
                  <c:v>-1.8539881344759E-2</c:v>
                </c:pt>
                <c:pt idx="4">
                  <c:v>-6.1811064180488E-3</c:v>
                </c:pt>
                <c:pt idx="5">
                  <c:v>-7.5551526140828001E-3</c:v>
                </c:pt>
                <c:pt idx="6">
                  <c:v>-6.8688395095648997E-3</c:v>
                </c:pt>
                <c:pt idx="7">
                  <c:v>-3.5033487892838999E-2</c:v>
                </c:pt>
                <c:pt idx="8">
                  <c:v>-4.7414859404633997E-2</c:v>
                </c:pt>
                <c:pt idx="9">
                  <c:v>-3.4374892578461001E-3</c:v>
                </c:pt>
                <c:pt idx="10">
                  <c:v>-3.0938466827088E-2</c:v>
                </c:pt>
                <c:pt idx="11">
                  <c:v>-4.2639524087891997E-2</c:v>
                </c:pt>
                <c:pt idx="12">
                  <c:v>-1.1696469730224E-2</c:v>
                </c:pt>
                <c:pt idx="13">
                  <c:v>-1.4450270426489E-2</c:v>
                </c:pt>
                <c:pt idx="14">
                  <c:v>-3.2345755479853001E-2</c:v>
                </c:pt>
                <c:pt idx="15">
                  <c:v>-3.7175233033636998E-2</c:v>
                </c:pt>
                <c:pt idx="16">
                  <c:v>-3.0302195531804001E-2</c:v>
                </c:pt>
                <c:pt idx="17">
                  <c:v>-1.1022320198402E-2</c:v>
                </c:pt>
                <c:pt idx="18">
                  <c:v>-1.0334564294769E-2</c:v>
                </c:pt>
                <c:pt idx="19">
                  <c:v>5.1678162186744002E-2</c:v>
                </c:pt>
                <c:pt idx="20">
                  <c:v>1.2396352717556E-2</c:v>
                </c:pt>
                <c:pt idx="21">
                  <c:v>-1.7215022517249001E-2</c:v>
                </c:pt>
                <c:pt idx="22">
                  <c:v>-1.8595425525321001E-2</c:v>
                </c:pt>
                <c:pt idx="23">
                  <c:v>-1.4465798718744E-2</c:v>
                </c:pt>
                <c:pt idx="24">
                  <c:v>-1.8601574933343999E-2</c:v>
                </c:pt>
                <c:pt idx="25">
                  <c:v>-1.6537809567122998E-2</c:v>
                </c:pt>
                <c:pt idx="26">
                  <c:v>-2.6189196267350001E-2</c:v>
                </c:pt>
                <c:pt idx="27">
                  <c:v>-2.0681097476906E-2</c:v>
                </c:pt>
                <c:pt idx="28">
                  <c:v>-2.8270013100738001E-2</c:v>
                </c:pt>
                <c:pt idx="29">
                  <c:v>-2.8967714792156998E-2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F9-41C1-B86C-3B6EA38DF5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0.11754777262041</c:v>
                </c:pt>
                <c:pt idx="1">
                  <c:v>0.20772496011079</c:v>
                </c:pt>
                <c:pt idx="2">
                  <c:v>0.13519197260109</c:v>
                </c:pt>
                <c:pt idx="3">
                  <c:v>0.19201344094087</c:v>
                </c:pt>
                <c:pt idx="4">
                  <c:v>0.17966761491241001</c:v>
                </c:pt>
                <c:pt idx="5">
                  <c:v>0.15244358092961</c:v>
                </c:pt>
                <c:pt idx="6">
                  <c:v>6.5659881812212995E-2</c:v>
                </c:pt>
                <c:pt idx="7">
                  <c:v>7.4564543068479996E-2</c:v>
                </c:pt>
                <c:pt idx="8">
                  <c:v>0.11921437725389999</c:v>
                </c:pt>
                <c:pt idx="9">
                  <c:v>0.12204923644807</c:v>
                </c:pt>
                <c:pt idx="10">
                  <c:v>0.11595409407148</c:v>
                </c:pt>
                <c:pt idx="11">
                  <c:v>0.15739613340065001</c:v>
                </c:pt>
                <c:pt idx="12">
                  <c:v>0.18976457332621999</c:v>
                </c:pt>
                <c:pt idx="13">
                  <c:v>0.16868896123113</c:v>
                </c:pt>
                <c:pt idx="14">
                  <c:v>0.16545040919432</c:v>
                </c:pt>
                <c:pt idx="15">
                  <c:v>0.18582426333953</c:v>
                </c:pt>
                <c:pt idx="16">
                  <c:v>0.15015015015015001</c:v>
                </c:pt>
                <c:pt idx="17">
                  <c:v>0.10582943822207</c:v>
                </c:pt>
                <c:pt idx="18">
                  <c:v>0.12627374974305</c:v>
                </c:pt>
                <c:pt idx="19">
                  <c:v>0.18183951196621001</c:v>
                </c:pt>
                <c:pt idx="20">
                  <c:v>8.4899584284793994E-2</c:v>
                </c:pt>
                <c:pt idx="21">
                  <c:v>0.16087986661597001</c:v>
                </c:pt>
                <c:pt idx="22">
                  <c:v>8.4691314759651998E-2</c:v>
                </c:pt>
                <c:pt idx="23">
                  <c:v>9.3373406086779007E-2</c:v>
                </c:pt>
                <c:pt idx="24">
                  <c:v>2.0406378450864002E-2</c:v>
                </c:pt>
                <c:pt idx="25">
                  <c:v>5.5377440979305997E-2</c:v>
                </c:pt>
                <c:pt idx="26">
                  <c:v>2.9129890180313998E-2</c:v>
                </c:pt>
                <c:pt idx="27">
                  <c:v>8.4452080724540995E-2</c:v>
                </c:pt>
                <c:pt idx="28">
                  <c:v>3.2006517690875001E-2</c:v>
                </c:pt>
                <c:pt idx="29">
                  <c:v>6.1083801157682999E-2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F9-41C1-B86C-3B6EA38DF5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0.40886593501183999</c:v>
                </c:pt>
                <c:pt idx="1">
                  <c:v>0.39648521217317001</c:v>
                </c:pt>
                <c:pt idx="2">
                  <c:v>0.34155192656633998</c:v>
                </c:pt>
                <c:pt idx="3">
                  <c:v>0.29784065524943998</c:v>
                </c:pt>
                <c:pt idx="4">
                  <c:v>0.40301198430374002</c:v>
                </c:pt>
                <c:pt idx="5">
                  <c:v>0.39083130875673</c:v>
                </c:pt>
                <c:pt idx="6">
                  <c:v>0.28409090909091</c:v>
                </c:pt>
                <c:pt idx="7">
                  <c:v>0.27279404049942002</c:v>
                </c:pt>
                <c:pt idx="8">
                  <c:v>0.16741655331170999</c:v>
                </c:pt>
                <c:pt idx="9">
                  <c:v>0.36561161600334002</c:v>
                </c:pt>
                <c:pt idx="10">
                  <c:v>0.28101582014988002</c:v>
                </c:pt>
                <c:pt idx="11">
                  <c:v>0.46704722366373003</c:v>
                </c:pt>
                <c:pt idx="12">
                  <c:v>0.36157024793387998</c:v>
                </c:pt>
                <c:pt idx="13">
                  <c:v>0.50437467833247995</c:v>
                </c:pt>
                <c:pt idx="14">
                  <c:v>0.30725112658746001</c:v>
                </c:pt>
                <c:pt idx="15">
                  <c:v>0.28588931999182998</c:v>
                </c:pt>
                <c:pt idx="16">
                  <c:v>0.48869883934025998</c:v>
                </c:pt>
                <c:pt idx="17">
                  <c:v>0.21276595744681001</c:v>
                </c:pt>
                <c:pt idx="18">
                  <c:v>0.27297543221109999</c:v>
                </c:pt>
                <c:pt idx="19">
                  <c:v>0.35289372857431001</c:v>
                </c:pt>
                <c:pt idx="20">
                  <c:v>0.13061388526073001</c:v>
                </c:pt>
                <c:pt idx="21">
                  <c:v>9.0307043949427998E-2</c:v>
                </c:pt>
                <c:pt idx="22">
                  <c:v>-1.0025062656642001E-2</c:v>
                </c:pt>
                <c:pt idx="23">
                  <c:v>3.0078203328655E-2</c:v>
                </c:pt>
                <c:pt idx="24">
                  <c:v>2.0046106043900998E-2</c:v>
                </c:pt>
                <c:pt idx="25">
                  <c:v>-3.0063132578414999E-2</c:v>
                </c:pt>
                <c:pt idx="26">
                  <c:v>0.18043303929431001</c:v>
                </c:pt>
                <c:pt idx="27">
                  <c:v>0.23013808284970999</c:v>
                </c:pt>
                <c:pt idx="28">
                  <c:v>0.10981331736049001</c:v>
                </c:pt>
                <c:pt idx="29">
                  <c:v>0.11966493817312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F9-41C1-B86C-3B6EA38DF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87328"/>
        <c:axId val="252487984"/>
      </c:lineChart>
      <c:dateAx>
        <c:axId val="25248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7984"/>
        <c:crosses val="autoZero"/>
        <c:auto val="1"/>
        <c:lblOffset val="100"/>
        <c:baseTimeUnit val="days"/>
      </c:dateAx>
      <c:valAx>
        <c:axId val="25248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C6D6C-EB99-4F30-BE15-53BAAC2D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34DAA-0E07-4FC0-A19A-0E00B372A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6677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F2390-2989-4055-B10F-2D9C3D264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69875-D55C-4890-B9B9-B984AF36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20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20170705_071429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2017-07-05T07:14:29Z</dcterms:created>
  <dcterms:modified xsi:type="dcterms:W3CDTF">2017-07-05T07:14:32Z</dcterms:modified>
</cp:coreProperties>
</file>