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0.14788968933138999</c:v>
                </c:pt>
                <c:pt idx="1">
                  <c:v>0.16969684834408</c:v>
                </c:pt>
                <c:pt idx="2">
                  <c:v>0.11243984468309</c:v>
                </c:pt>
                <c:pt idx="3">
                  <c:v>8.5857476588862003E-2</c:v>
                </c:pt>
                <c:pt idx="4">
                  <c:v>0.123189562303</c:v>
                </c:pt>
                <c:pt idx="5">
                  <c:v>9.8629645680470002E-2</c:v>
                </c:pt>
                <c:pt idx="6">
                  <c:v>8.0617470104354993E-2</c:v>
                </c:pt>
                <c:pt idx="7">
                  <c:v>9.4475190317784993E-2</c:v>
                </c:pt>
                <c:pt idx="8">
                  <c:v>5.2657463201872E-2</c:v>
                </c:pt>
                <c:pt idx="9">
                  <c:v>6.3552905311135999E-2</c:v>
                </c:pt>
                <c:pt idx="10">
                  <c:v>8.5841169027711994E-2</c:v>
                </c:pt>
                <c:pt idx="11">
                  <c:v>9.3699803676601995E-2</c:v>
                </c:pt>
                <c:pt idx="12">
                  <c:v>6.1417455435196999E-2</c:v>
                </c:pt>
                <c:pt idx="13">
                  <c:v>9.7514614817271E-2</c:v>
                </c:pt>
                <c:pt idx="14">
                  <c:v>5.5880287610401001E-2</c:v>
                </c:pt>
                <c:pt idx="15">
                  <c:v>7.1664747369410003E-2</c:v>
                </c:pt>
                <c:pt idx="16">
                  <c:v>1.6792113633221001E-2</c:v>
                </c:pt>
                <c:pt idx="17">
                  <c:v>3.4566194262011997E-2</c:v>
                </c:pt>
                <c:pt idx="18">
                  <c:v>3.1098825155494E-2</c:v>
                </c:pt>
                <c:pt idx="19">
                  <c:v>5.5763090755663998E-2</c:v>
                </c:pt>
                <c:pt idx="20">
                  <c:v>3.2551441141075999E-2</c:v>
                </c:pt>
                <c:pt idx="21">
                  <c:v>5.0783445582825999E-2</c:v>
                </c:pt>
                <c:pt idx="22">
                  <c:v>2.4146852285327002E-2</c:v>
                </c:pt>
                <c:pt idx="23">
                  <c:v>3.9413915082719998E-2</c:v>
                </c:pt>
                <c:pt idx="24">
                  <c:v>9.8495966590167999E-3</c:v>
                </c:pt>
                <c:pt idx="25">
                  <c:v>5.2690152358254E-2</c:v>
                </c:pt>
                <c:pt idx="26">
                  <c:v>6.1521500534006998E-2</c:v>
                </c:pt>
                <c:pt idx="27">
                  <c:v>1.2788604369767999E-2</c:v>
                </c:pt>
                <c:pt idx="28">
                  <c:v>1.4754195109476001E-2</c:v>
                </c:pt>
                <c:pt idx="29">
                  <c:v>4.7206459417196998E-2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07-49C8-BAD5-D26BD40346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(SUNTOP)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CE07-49C8-BAD5-D26BD40346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CE07-49C8-BAD5-D26BD403464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CE07-49C8-BAD5-D26BD403464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CE07-49C8-BAD5-D26BD40346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687680"/>
        <c:axId val="242688336"/>
      </c:lineChart>
      <c:dateAx>
        <c:axId val="242687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688336"/>
        <c:crosses val="autoZero"/>
        <c:auto val="1"/>
        <c:lblOffset val="100"/>
        <c:baseTimeUnit val="days"/>
      </c:dateAx>
      <c:valAx>
        <c:axId val="24268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68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D334C-E7EF-4BF2-BB50-603679057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64EE13-DC88-495F-8E10-8C4F99A774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72028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07047B-3B6D-4597-805B-5FDCEE12D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9062B-9F02-4F05-9F01-0CF3FF28C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2693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20170705_071411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2017-07-05T07:14:11Z</dcterms:created>
  <dcterms:modified xsi:type="dcterms:W3CDTF">2017-07-05T07:14:14Z</dcterms:modified>
</cp:coreProperties>
</file>