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DED0-4A0D-8BC1-D69E226FD48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DED0-4A0D-8BC1-D69E226FD48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DED0-4A0D-8BC1-D69E226FD48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DED0-4A0D-8BC1-D69E226FD48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DED0-4A0D-8BC1-D69E226FD4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781776"/>
        <c:axId val="64040536"/>
      </c:lineChart>
      <c:catAx>
        <c:axId val="25078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40536"/>
        <c:crosses val="autoZero"/>
        <c:auto val="1"/>
        <c:lblAlgn val="ctr"/>
        <c:lblOffset val="100"/>
        <c:noMultiLvlLbl val="0"/>
      </c:catAx>
      <c:valAx>
        <c:axId val="6404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8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4AC89-482A-4C75-90D4-A7C73632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B19F6E-91A1-481F-A93B-B1669AB983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72281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45B1C-2566-445E-833F-97BE08B57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E4B97-B218-4518-8BC9-D83464004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32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20170705_071353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2017-07-05T07:13:54Z</dcterms:created>
  <dcterms:modified xsi:type="dcterms:W3CDTF">2017-07-05T07:13:56Z</dcterms:modified>
</cp:coreProperties>
</file>