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A21F79-6DCD-4AC6-8057-8BF275222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298136"/>
              </p:ext>
            </p:extLst>
          </p:nvPr>
        </p:nvGraphicFramePr>
        <p:xfrm>
          <a:off x="457200" y="1468438"/>
          <a:ext cx="818845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69303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50953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7486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6851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508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0464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49175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97341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7613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5352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5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almarai (Almarai)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24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suntoparabia (SUNTOP)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67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nadadairy (Nada)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1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57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nadecfoods (Nadec Foods)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67881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1C4A211-255D-407E-B713-37B2D5CF3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8EC67-3DBE-4BE0-BB2D-B650256B4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28713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20170705_071209</Template>
  <TotalTime>0</TotalTime>
  <Words>90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2017-07-05T07:12:10Z</dcterms:created>
  <dcterms:modified xsi:type="dcterms:W3CDTF">2017-07-05T07:12:24Z</dcterms:modified>
</cp:coreProperties>
</file>