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المراعي - 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1.4358924358125E-2</c:v>
                </c:pt>
                <c:pt idx="1">
                  <c:v>8.6090792882680001E-3</c:v>
                </c:pt>
                <c:pt idx="2">
                  <c:v>1.2898500059765E-2</c:v>
                </c:pt>
                <c:pt idx="3">
                  <c:v>0.10429416771066</c:v>
                </c:pt>
                <c:pt idx="4">
                  <c:v>0.32382662905693999</c:v>
                </c:pt>
                <c:pt idx="5">
                  <c:v>9.5122482535264993E-3</c:v>
                </c:pt>
                <c:pt idx="6">
                  <c:v>6.6429371919484004E-2</c:v>
                </c:pt>
                <c:pt idx="7">
                  <c:v>5.3078737197905998E-2</c:v>
                </c:pt>
                <c:pt idx="8">
                  <c:v>4.3498157718489996E-3</c:v>
                </c:pt>
                <c:pt idx="9">
                  <c:v>0.41642690606039001</c:v>
                </c:pt>
                <c:pt idx="10">
                  <c:v>0.11468948942864</c:v>
                </c:pt>
                <c:pt idx="11">
                  <c:v>0.27848332215619997</c:v>
                </c:pt>
                <c:pt idx="12">
                  <c:v>7.8896701355812993E-3</c:v>
                </c:pt>
                <c:pt idx="13">
                  <c:v>2.3046665126038E-2</c:v>
                </c:pt>
                <c:pt idx="14">
                  <c:v>2.6987237995161999E-2</c:v>
                </c:pt>
                <c:pt idx="15">
                  <c:v>5.3347224532192001E-3</c:v>
                </c:pt>
                <c:pt idx="16">
                  <c:v>0.13962513933934001</c:v>
                </c:pt>
                <c:pt idx="17">
                  <c:v>0.30086735005330001</c:v>
                </c:pt>
                <c:pt idx="18">
                  <c:v>0.22610462769173001</c:v>
                </c:pt>
                <c:pt idx="19">
                  <c:v>2.6371408506679E-2</c:v>
                </c:pt>
                <c:pt idx="20">
                  <c:v>8.8332206204818006E-2</c:v>
                </c:pt>
                <c:pt idx="21">
                  <c:v>3.6370728120680998E-2</c:v>
                </c:pt>
                <c:pt idx="22">
                  <c:v>4.8756627538818998E-3</c:v>
                </c:pt>
                <c:pt idx="23">
                  <c:v>1.345035139043E-2</c:v>
                </c:pt>
                <c:pt idx="24">
                  <c:v>9.5924798903153002E-2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58-441A-93E2-777B093730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3.3514553123423003E-2</c:v>
                </c:pt>
                <c:pt idx="1">
                  <c:v>6.5700707568055001E-3</c:v>
                </c:pt>
                <c:pt idx="2">
                  <c:v>2.3805442876458998E-3</c:v>
                </c:pt>
                <c:pt idx="3">
                  <c:v>2.0568078912863001E-2</c:v>
                </c:pt>
                <c:pt idx="4">
                  <c:v>3.4752769748142001E-3</c:v>
                </c:pt>
                <c:pt idx="5">
                  <c:v>3.7129207738869001E-3</c:v>
                </c:pt>
                <c:pt idx="6">
                  <c:v>3.0940918078921002E-3</c:v>
                </c:pt>
                <c:pt idx="7">
                  <c:v>2.1897191732763001E-3</c:v>
                </c:pt>
                <c:pt idx="8">
                  <c:v>3.3323368059456999E-3</c:v>
                </c:pt>
                <c:pt idx="9">
                  <c:v>3.8720570779298999E-3</c:v>
                </c:pt>
                <c:pt idx="10">
                  <c:v>3.6658846112829001E-3</c:v>
                </c:pt>
                <c:pt idx="11">
                  <c:v>4.2369452101095996E-3</c:v>
                </c:pt>
                <c:pt idx="12">
                  <c:v>1.2329141425248999E-2</c:v>
                </c:pt>
                <c:pt idx="13">
                  <c:v>1.1805509936146E-2</c:v>
                </c:pt>
                <c:pt idx="14">
                  <c:v>2.0533053296761E-2</c:v>
                </c:pt>
                <c:pt idx="15">
                  <c:v>1.2472460616539E-2</c:v>
                </c:pt>
                <c:pt idx="16">
                  <c:v>3.3324383356089001E-3</c:v>
                </c:pt>
                <c:pt idx="17">
                  <c:v>4.5068677364446998E-3</c:v>
                </c:pt>
                <c:pt idx="18">
                  <c:v>1.4695109797543999E-2</c:v>
                </c:pt>
                <c:pt idx="19">
                  <c:v>1.1902188764905E-2</c:v>
                </c:pt>
                <c:pt idx="20">
                  <c:v>6.8080195613920997E-3</c:v>
                </c:pt>
                <c:pt idx="21">
                  <c:v>1.449665886529E-2</c:v>
                </c:pt>
                <c:pt idx="22">
                  <c:v>3.4849973719692E-2</c:v>
                </c:pt>
                <c:pt idx="23">
                  <c:v>4.2611945628110003E-3</c:v>
                </c:pt>
                <c:pt idx="24">
                  <c:v>6.4752099443989002E-3</c:v>
                </c:pt>
                <c:pt idx="25">
                  <c:v>3.8089978050650001E-3</c:v>
                </c:pt>
                <c:pt idx="26">
                  <c:v>3.9995848050059998E-3</c:v>
                </c:pt>
                <c:pt idx="27">
                  <c:v>5.4281526853643004E-3</c:v>
                </c:pt>
                <c:pt idx="28">
                  <c:v>6.6662666906652001E-3</c:v>
                </c:pt>
                <c:pt idx="29">
                  <c:v>3.0475174637035998E-3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D58-441A-93E2-777B093730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NADEC Foods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2.9419365098295999E-2</c:v>
                </c:pt>
                <c:pt idx="2">
                  <c:v>0</c:v>
                </c:pt>
                <c:pt idx="3">
                  <c:v>0</c:v>
                </c:pt>
                <c:pt idx="4">
                  <c:v>3.5096455655297003E-2</c:v>
                </c:pt>
                <c:pt idx="5">
                  <c:v>0</c:v>
                </c:pt>
                <c:pt idx="6">
                  <c:v>2.7415439262882001E-2</c:v>
                </c:pt>
                <c:pt idx="7">
                  <c:v>0</c:v>
                </c:pt>
                <c:pt idx="8">
                  <c:v>0.1046338213596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2.6350391349655999E-2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4.7520841661615E-2</c:v>
                </c:pt>
                <c:pt idx="21">
                  <c:v>0.20080613669908001</c:v>
                </c:pt>
                <c:pt idx="22">
                  <c:v>0</c:v>
                </c:pt>
                <c:pt idx="23">
                  <c:v>0</c:v>
                </c:pt>
                <c:pt idx="24">
                  <c:v>2.2500076103198999E-2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D58-441A-93E2-777B0937301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Suntop - سن توب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4.1240731803624003E-2</c:v>
                </c:pt>
                <c:pt idx="1">
                  <c:v>3.7715989825454002E-2</c:v>
                </c:pt>
                <c:pt idx="2">
                  <c:v>4.6470031213832003E-2</c:v>
                </c:pt>
                <c:pt idx="3">
                  <c:v>3.9440471182161999E-2</c:v>
                </c:pt>
                <c:pt idx="4">
                  <c:v>4.9065563859707999E-2</c:v>
                </c:pt>
                <c:pt idx="5">
                  <c:v>3.6790147248185003E-2</c:v>
                </c:pt>
                <c:pt idx="6">
                  <c:v>3.7659505521933999E-2</c:v>
                </c:pt>
                <c:pt idx="7">
                  <c:v>2.0141516043154999E-2</c:v>
                </c:pt>
                <c:pt idx="8">
                  <c:v>4.9912434325744E-2</c:v>
                </c:pt>
                <c:pt idx="9">
                  <c:v>3.5021363031449003E-2</c:v>
                </c:pt>
                <c:pt idx="10">
                  <c:v>5.0774308200051001E-2</c:v>
                </c:pt>
                <c:pt idx="11">
                  <c:v>7.0905223351453994E-2</c:v>
                </c:pt>
                <c:pt idx="12">
                  <c:v>5.1643850005251998E-2</c:v>
                </c:pt>
                <c:pt idx="13">
                  <c:v>2.3631144097465001E-2</c:v>
                </c:pt>
                <c:pt idx="14">
                  <c:v>2.7129679869778E-2</c:v>
                </c:pt>
                <c:pt idx="15">
                  <c:v>6.9132086038818999E-2</c:v>
                </c:pt>
                <c:pt idx="16">
                  <c:v>4.8121932226820999E-2</c:v>
                </c:pt>
                <c:pt idx="17">
                  <c:v>2.4493937750407001E-2</c:v>
                </c:pt>
                <c:pt idx="18">
                  <c:v>6.0353725311827998E-2</c:v>
                </c:pt>
                <c:pt idx="19">
                  <c:v>5.5977329181681003E-2</c:v>
                </c:pt>
                <c:pt idx="20">
                  <c:v>0</c:v>
                </c:pt>
                <c:pt idx="21">
                  <c:v>4.8104675774485003E-2</c:v>
                </c:pt>
                <c:pt idx="22">
                  <c:v>3.7605163276371999E-2</c:v>
                </c:pt>
                <c:pt idx="23">
                  <c:v>2.6215459951032001</c:v>
                </c:pt>
                <c:pt idx="24">
                  <c:v>0</c:v>
                </c:pt>
                <c:pt idx="25">
                  <c:v>2.4404274234316001E-2</c:v>
                </c:pt>
                <c:pt idx="26">
                  <c:v>6.3969225145562997E-2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D58-441A-93E2-777B0937301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Nada - ندى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1.1106931083284E-2</c:v>
                </c:pt>
                <c:pt idx="1">
                  <c:v>1.0569782961152E-2</c:v>
                </c:pt>
                <c:pt idx="2">
                  <c:v>0</c:v>
                </c:pt>
                <c:pt idx="3">
                  <c:v>1.1286034696494999E-2</c:v>
                </c:pt>
                <c:pt idx="4">
                  <c:v>2.3914445399828E-2</c:v>
                </c:pt>
                <c:pt idx="5">
                  <c:v>1.9883564711150999E-2</c:v>
                </c:pt>
                <c:pt idx="6">
                  <c:v>9.6731201903097006E-3</c:v>
                </c:pt>
                <c:pt idx="7">
                  <c:v>1.4688917390962E-2</c:v>
                </c:pt>
                <c:pt idx="8">
                  <c:v>2.1138013313366E-2</c:v>
                </c:pt>
                <c:pt idx="9">
                  <c:v>0</c:v>
                </c:pt>
                <c:pt idx="10">
                  <c:v>1.0927297643466E-2</c:v>
                </c:pt>
                <c:pt idx="11">
                  <c:v>7.8819145887074008E-3</c:v>
                </c:pt>
                <c:pt idx="12">
                  <c:v>2.2929411448583001E-2</c:v>
                </c:pt>
                <c:pt idx="13">
                  <c:v>7.3446823604018004E-3</c:v>
                </c:pt>
                <c:pt idx="14">
                  <c:v>3.5648133220118998E-2</c:v>
                </c:pt>
                <c:pt idx="15">
                  <c:v>1.0748277140742999E-2</c:v>
                </c:pt>
                <c:pt idx="16">
                  <c:v>1.2092115045278001E-2</c:v>
                </c:pt>
                <c:pt idx="17">
                  <c:v>3.7620452627789001E-3</c:v>
                </c:pt>
                <c:pt idx="18">
                  <c:v>8.2407296270352991E-3</c:v>
                </c:pt>
                <c:pt idx="19">
                  <c:v>0</c:v>
                </c:pt>
                <c:pt idx="20">
                  <c:v>2.1677167851148E-2</c:v>
                </c:pt>
                <c:pt idx="21">
                  <c:v>1.3794511934044001E-2</c:v>
                </c:pt>
                <c:pt idx="22">
                  <c:v>1.1286358196762001E-2</c:v>
                </c:pt>
                <c:pt idx="23">
                  <c:v>1.9974812030748999E-2</c:v>
                </c:pt>
                <c:pt idx="24">
                  <c:v>0</c:v>
                </c:pt>
                <c:pt idx="25">
                  <c:v>4.9801421311066997E-2</c:v>
                </c:pt>
                <c:pt idx="26">
                  <c:v>2.8841933663553001E-2</c:v>
                </c:pt>
                <c:pt idx="27">
                  <c:v>2.1139187216165999E-2</c:v>
                </c:pt>
                <c:pt idx="28">
                  <c:v>1.6660695091364999E-2</c:v>
                </c:pt>
                <c:pt idx="29">
                  <c:v>2.6693228519116999E-2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D58-441A-93E2-777B093730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205840"/>
        <c:axId val="246780688"/>
      </c:lineChart>
      <c:dateAx>
        <c:axId val="245205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780688"/>
        <c:crosses val="autoZero"/>
        <c:auto val="1"/>
        <c:lblOffset val="100"/>
        <c:baseTimeUnit val="days"/>
      </c:dateAx>
      <c:valAx>
        <c:axId val="246780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205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6474B-0C13-4D7D-995E-5F75EFEEA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AF8BFE-AC95-44A0-A16B-DB0F6273B1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327599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1908B-EB26-4199-9DC1-60D8B7C1F3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CE08BF-8B01-4814-97C9-EBA2F3975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5172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20170705_065301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2017-07-05T06:53:01Z</dcterms:created>
  <dcterms:modified xsi:type="dcterms:W3CDTF">2017-07-05T06:53:04Z</dcterms:modified>
</cp:coreProperties>
</file>