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A50D-41DE-A91A-702E238924D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A50D-41DE-A91A-702E238924D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A50D-41DE-A91A-702E238924D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A50D-41DE-A91A-702E238924D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A50D-41DE-A91A-702E238924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7090192"/>
        <c:axId val="187090520"/>
      </c:lineChart>
      <c:catAx>
        <c:axId val="18709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090520"/>
        <c:crosses val="autoZero"/>
        <c:auto val="1"/>
        <c:lblAlgn val="ctr"/>
        <c:lblOffset val="100"/>
        <c:noMultiLvlLbl val="0"/>
      </c:catAx>
      <c:valAx>
        <c:axId val="18709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09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4CAA2-8787-498B-9FFE-28C225028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40E795-0728-4500-901A-FC9E769EC7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338529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8608C-4980-4F64-A787-95BF0F40C6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7F052-B2E7-4CBC-BC08-20E5AFEB6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6580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20170705_065201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2017-07-05T06:52:02Z</dcterms:created>
  <dcterms:modified xsi:type="dcterms:W3CDTF">2017-07-05T06:52:04Z</dcterms:modified>
</cp:coreProperties>
</file>