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المراعي - Almarai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0.17789546613921001</c:v>
                </c:pt>
                <c:pt idx="1">
                  <c:v>0.11473330819784</c:v>
                </c:pt>
                <c:pt idx="2">
                  <c:v>0.11971475678646</c:v>
                </c:pt>
                <c:pt idx="3">
                  <c:v>0.11882921056865001</c:v>
                </c:pt>
                <c:pt idx="4">
                  <c:v>0.12522703438878999</c:v>
                </c:pt>
                <c:pt idx="5">
                  <c:v>6.8291631974757003E-2</c:v>
                </c:pt>
                <c:pt idx="6">
                  <c:v>-2.7585074725275998E-3</c:v>
                </c:pt>
                <c:pt idx="7">
                  <c:v>1.0137233925644E-2</c:v>
                </c:pt>
                <c:pt idx="8">
                  <c:v>3.1260778128758E-2</c:v>
                </c:pt>
                <c:pt idx="9">
                  <c:v>1.7553471955694001E-2</c:v>
                </c:pt>
                <c:pt idx="10">
                  <c:v>-1.9948720580960999E-3</c:v>
                </c:pt>
                <c:pt idx="11">
                  <c:v>6.1864682215025E-3</c:v>
                </c:pt>
                <c:pt idx="12">
                  <c:v>-4.2809504875577003E-3</c:v>
                </c:pt>
                <c:pt idx="13">
                  <c:v>-2.3086742270144E-3</c:v>
                </c:pt>
                <c:pt idx="14">
                  <c:v>1.6362826169404E-3</c:v>
                </c:pt>
                <c:pt idx="15">
                  <c:v>-2.9811236594749998E-3</c:v>
                </c:pt>
                <c:pt idx="16">
                  <c:v>-1.8380408098856E-3</c:v>
                </c:pt>
                <c:pt idx="17">
                  <c:v>1.0311150163970001E-3</c:v>
                </c:pt>
                <c:pt idx="18">
                  <c:v>-1.1880115734743001E-3</c:v>
                </c:pt>
                <c:pt idx="19">
                  <c:v>3.9451419051852003E-3</c:v>
                </c:pt>
                <c:pt idx="20">
                  <c:v>-7.5985815084596E-3</c:v>
                </c:pt>
                <c:pt idx="21">
                  <c:v>-6.5007554326140999E-4</c:v>
                </c:pt>
                <c:pt idx="22">
                  <c:v>-2.6227356208520002E-3</c:v>
                </c:pt>
                <c:pt idx="23">
                  <c:v>-1.0536051903729999E-3</c:v>
                </c:pt>
                <c:pt idx="24">
                  <c:v>-1.8158067999499E-3</c:v>
                </c:pt>
                <c:pt idx="25">
                  <c:v>8.5187544863572003E-4</c:v>
                </c:pt>
                <c:pt idx="26">
                  <c:v>-6.5010993583190996E-4</c:v>
                </c:pt>
                <c:pt idx="27">
                  <c:v>-2.0175956760682999E-3</c:v>
                </c:pt>
                <c:pt idx="28">
                  <c:v>-1.5692727429654999E-3</c:v>
                </c:pt>
                <c:pt idx="29">
                  <c:v>-2.6678055281862999E-3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60D-474D-B4DC-BD6AABCF723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 Rabie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-7.5214456408937997E-3</c:v>
                </c:pt>
                <c:pt idx="1">
                  <c:v>-6.379427394023E-3</c:v>
                </c:pt>
                <c:pt idx="2">
                  <c:v>-6.6654986173850998E-4</c:v>
                </c:pt>
                <c:pt idx="3">
                  <c:v>-1.0474424787440999E-3</c:v>
                </c:pt>
                <c:pt idx="4">
                  <c:v>2.0949069004329E-2</c:v>
                </c:pt>
                <c:pt idx="5">
                  <c:v>0</c:v>
                </c:pt>
                <c:pt idx="6">
                  <c:v>5.7121858059799001E-4</c:v>
                </c:pt>
                <c:pt idx="7">
                  <c:v>-5.4265455182445996E-3</c:v>
                </c:pt>
                <c:pt idx="8">
                  <c:v>-3.9987242165594999E-3</c:v>
                </c:pt>
                <c:pt idx="9">
                  <c:v>-6.1887492347374E-3</c:v>
                </c:pt>
                <c:pt idx="10">
                  <c:v>-7.6173935564468004E-4</c:v>
                </c:pt>
                <c:pt idx="11">
                  <c:v>1.2473576964826E-2</c:v>
                </c:pt>
                <c:pt idx="12">
                  <c:v>1.2376814988512999E-3</c:v>
                </c:pt>
                <c:pt idx="13">
                  <c:v>-1.237666180486E-3</c:v>
                </c:pt>
                <c:pt idx="14">
                  <c:v>-2.1897441902754E-3</c:v>
                </c:pt>
                <c:pt idx="15">
                  <c:v>-2.5706255569688998E-3</c:v>
                </c:pt>
                <c:pt idx="16">
                  <c:v>-3.6180104560501998E-3</c:v>
                </c:pt>
                <c:pt idx="17">
                  <c:v>-2.5707846510826002E-3</c:v>
                </c:pt>
                <c:pt idx="18">
                  <c:v>0</c:v>
                </c:pt>
                <c:pt idx="19">
                  <c:v>-1.7139004947459E-3</c:v>
                </c:pt>
                <c:pt idx="20">
                  <c:v>2.6661131307976001E-3</c:v>
                </c:pt>
                <c:pt idx="21">
                  <c:v>-6.6651051277509998E-4</c:v>
                </c:pt>
                <c:pt idx="22">
                  <c:v>-4.3799554196710996E-3</c:v>
                </c:pt>
                <c:pt idx="23">
                  <c:v>-3.3327207475197002E-3</c:v>
                </c:pt>
                <c:pt idx="24">
                  <c:v>2.8567129898548999E-4</c:v>
                </c:pt>
                <c:pt idx="25">
                  <c:v>-2.9519283233713999E-3</c:v>
                </c:pt>
                <c:pt idx="26">
                  <c:v>-3.9995048232124002E-3</c:v>
                </c:pt>
                <c:pt idx="27">
                  <c:v>-1.3332215966662001E-3</c:v>
                </c:pt>
                <c:pt idx="28">
                  <c:v>-2.0950904412450999E-3</c:v>
                </c:pt>
                <c:pt idx="29">
                  <c:v>-3.1427015043065001E-3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60D-474D-B4DC-BD6AABCF723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NADEC Foods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2.7446882988767001E-2</c:v>
                </c:pt>
                <c:pt idx="1">
                  <c:v>5.6734505051094002E-2</c:v>
                </c:pt>
                <c:pt idx="2">
                  <c:v>3.3385487116779002E-2</c:v>
                </c:pt>
                <c:pt idx="3">
                  <c:v>-1.3243787670299001E-3</c:v>
                </c:pt>
                <c:pt idx="4">
                  <c:v>3.9731889211600002E-4</c:v>
                </c:pt>
                <c:pt idx="5">
                  <c:v>-1.0595128359980001E-3</c:v>
                </c:pt>
                <c:pt idx="6">
                  <c:v>-1.7217266004111E-3</c:v>
                </c:pt>
                <c:pt idx="7">
                  <c:v>-2.3839701844796E-3</c:v>
                </c:pt>
                <c:pt idx="8">
                  <c:v>-2.7813648554683998E-3</c:v>
                </c:pt>
                <c:pt idx="9">
                  <c:v>7.9469777643562003E-4</c:v>
                </c:pt>
                <c:pt idx="10">
                  <c:v>4.7681487662414998E-3</c:v>
                </c:pt>
                <c:pt idx="11">
                  <c:v>6.3572285662066002E-3</c:v>
                </c:pt>
                <c:pt idx="12">
                  <c:v>1.0859575099259E-2</c:v>
                </c:pt>
                <c:pt idx="13">
                  <c:v>8.3424261364237993E-3</c:v>
                </c:pt>
                <c:pt idx="14">
                  <c:v>7.4148713188805001E-3</c:v>
                </c:pt>
                <c:pt idx="15">
                  <c:v>5.4283425681356003E-3</c:v>
                </c:pt>
                <c:pt idx="16">
                  <c:v>6.3547878030439002E-3</c:v>
                </c:pt>
                <c:pt idx="17">
                  <c:v>6.2220009955202002E-3</c:v>
                </c:pt>
                <c:pt idx="18">
                  <c:v>3.9712429063674002E-3</c:v>
                </c:pt>
                <c:pt idx="19">
                  <c:v>-1.0589560546474001E-3</c:v>
                </c:pt>
                <c:pt idx="20">
                  <c:v>1.4560799943875E-3</c:v>
                </c:pt>
                <c:pt idx="21">
                  <c:v>-2.2502726801012E-3</c:v>
                </c:pt>
                <c:pt idx="22">
                  <c:v>5.8243662361489E-3</c:v>
                </c:pt>
                <c:pt idx="23">
                  <c:v>6.4858482761542E-3</c:v>
                </c:pt>
                <c:pt idx="24">
                  <c:v>3.4412473197977999E-3</c:v>
                </c:pt>
                <c:pt idx="25">
                  <c:v>2.7793733439566998E-3</c:v>
                </c:pt>
                <c:pt idx="26">
                  <c:v>3.8380755624435E-3</c:v>
                </c:pt>
                <c:pt idx="27">
                  <c:v>6.4847753356201999E-3</c:v>
                </c:pt>
                <c:pt idx="28">
                  <c:v>5.5580184340944996E-3</c:v>
                </c:pt>
                <c:pt idx="29">
                  <c:v>2.7788547677870001E-3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60D-474D-B4DC-BD6AABCF723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Suntop - سن توب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5.0905771661284002E-2</c:v>
                </c:pt>
                <c:pt idx="1">
                  <c:v>2.894889204695E-2</c:v>
                </c:pt>
                <c:pt idx="2">
                  <c:v>4.3849263770860999E-2</c:v>
                </c:pt>
                <c:pt idx="3">
                  <c:v>3.4187434802809002E-2</c:v>
                </c:pt>
                <c:pt idx="4">
                  <c:v>2.9794244453013E-2</c:v>
                </c:pt>
                <c:pt idx="5">
                  <c:v>1.9272886552781001E-2</c:v>
                </c:pt>
                <c:pt idx="6">
                  <c:v>1.5765686858424E-2</c:v>
                </c:pt>
                <c:pt idx="7">
                  <c:v>3.5029337069796E-3</c:v>
                </c:pt>
                <c:pt idx="8">
                  <c:v>1.1384135768955E-2</c:v>
                </c:pt>
                <c:pt idx="9">
                  <c:v>1.576085528908E-2</c:v>
                </c:pt>
                <c:pt idx="10">
                  <c:v>1.0505581089954001E-2</c:v>
                </c:pt>
                <c:pt idx="11">
                  <c:v>0</c:v>
                </c:pt>
                <c:pt idx="12">
                  <c:v>1.2255223789140001E-2</c:v>
                </c:pt>
                <c:pt idx="13">
                  <c:v>8.7526586200558001E-3</c:v>
                </c:pt>
                <c:pt idx="14">
                  <c:v>8.7518925967740996E-3</c:v>
                </c:pt>
                <c:pt idx="15">
                  <c:v>6.1257886952945E-3</c:v>
                </c:pt>
                <c:pt idx="16">
                  <c:v>2.7126831061097E-2</c:v>
                </c:pt>
                <c:pt idx="17">
                  <c:v>9.6230393057414997E-3</c:v>
                </c:pt>
                <c:pt idx="18">
                  <c:v>1.0496850944716999E-2</c:v>
                </c:pt>
                <c:pt idx="19">
                  <c:v>0</c:v>
                </c:pt>
                <c:pt idx="20">
                  <c:v>-1.7492915369274999E-3</c:v>
                </c:pt>
                <c:pt idx="21">
                  <c:v>7.8719496195224E-3</c:v>
                </c:pt>
                <c:pt idx="22">
                  <c:v>1.2244291099275001E-2</c:v>
                </c:pt>
                <c:pt idx="23">
                  <c:v>1.3117277203046999E-2</c:v>
                </c:pt>
                <c:pt idx="24">
                  <c:v>0.20023083379966</c:v>
                </c:pt>
                <c:pt idx="25">
                  <c:v>0.23909875476670001</c:v>
                </c:pt>
                <c:pt idx="26">
                  <c:v>4.9620879073046999E-2</c:v>
                </c:pt>
                <c:pt idx="27">
                  <c:v>8.7010998190170993E-3</c:v>
                </c:pt>
                <c:pt idx="28">
                  <c:v>4.3501713967530001E-3</c:v>
                </c:pt>
                <c:pt idx="29">
                  <c:v>9.5699607631608997E-3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60D-474D-B4DC-BD6AABCF723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Nada - ندى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-3.5828168105765E-3</c:v>
                </c:pt>
                <c:pt idx="1">
                  <c:v>-1.6123253314223999E-3</c:v>
                </c:pt>
                <c:pt idx="2">
                  <c:v>7.1660059012059005E-4</c:v>
                </c:pt>
                <c:pt idx="3">
                  <c:v>6.2702102311915997E-3</c:v>
                </c:pt>
                <c:pt idx="4">
                  <c:v>3.5827526288447001E-3</c:v>
                </c:pt>
                <c:pt idx="5">
                  <c:v>1.7913121361397001E-4</c:v>
                </c:pt>
                <c:pt idx="6">
                  <c:v>-1.0747853564078E-3</c:v>
                </c:pt>
                <c:pt idx="7">
                  <c:v>-3.5826563605585E-4</c:v>
                </c:pt>
                <c:pt idx="8">
                  <c:v>-2.3287349774202002E-3</c:v>
                </c:pt>
                <c:pt idx="9">
                  <c:v>3.5827526288447002E-4</c:v>
                </c:pt>
                <c:pt idx="10">
                  <c:v>1.0748219378323E-3</c:v>
                </c:pt>
                <c:pt idx="11">
                  <c:v>7.1654025702299002E-4</c:v>
                </c:pt>
                <c:pt idx="12">
                  <c:v>-2.5078729296613002E-3</c:v>
                </c:pt>
                <c:pt idx="13">
                  <c:v>-1.7913827325035999E-4</c:v>
                </c:pt>
                <c:pt idx="14">
                  <c:v>2.6870789123421002E-3</c:v>
                </c:pt>
                <c:pt idx="15">
                  <c:v>-4.4783445172524002E-3</c:v>
                </c:pt>
                <c:pt idx="16">
                  <c:v>-7.1656721310888003E-4</c:v>
                </c:pt>
                <c:pt idx="17">
                  <c:v>-1.9705739565363E-3</c:v>
                </c:pt>
                <c:pt idx="18">
                  <c:v>5.3743985152327996E-4</c:v>
                </c:pt>
                <c:pt idx="19">
                  <c:v>-2.6871848156143001E-3</c:v>
                </c:pt>
                <c:pt idx="20">
                  <c:v>3.5830093695695E-4</c:v>
                </c:pt>
                <c:pt idx="21">
                  <c:v>3.5829965316593997E-4</c:v>
                </c:pt>
                <c:pt idx="22">
                  <c:v>7.1659673876823995E-4</c:v>
                </c:pt>
                <c:pt idx="23">
                  <c:v>1.7914790092404E-3</c:v>
                </c:pt>
                <c:pt idx="24">
                  <c:v>1.074868149507E-3</c:v>
                </c:pt>
                <c:pt idx="25">
                  <c:v>1.0748565962157999E-3</c:v>
                </c:pt>
                <c:pt idx="26">
                  <c:v>-1.6122675647594E-3</c:v>
                </c:pt>
                <c:pt idx="27">
                  <c:v>-1.9705810168556001E-3</c:v>
                </c:pt>
                <c:pt idx="28">
                  <c:v>1.7914725904694001E-4</c:v>
                </c:pt>
                <c:pt idx="29">
                  <c:v>-2.5080571335415001E-3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60D-474D-B4DC-BD6AABCF72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7590400"/>
        <c:axId val="237590072"/>
      </c:lineChart>
      <c:dateAx>
        <c:axId val="2375904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590072"/>
        <c:crosses val="autoZero"/>
        <c:auto val="1"/>
        <c:lblOffset val="100"/>
        <c:baseTimeUnit val="days"/>
      </c:dateAx>
      <c:valAx>
        <c:axId val="237590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590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963033-57E1-49FF-94EF-2F242D958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6D8ACFB-E20D-4FB1-B671-63B56AE38E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8239139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978A32-A3CB-4A51-9E81-FB7F8DB1FC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E0C4F1-279E-4A7B-BB0E-B8D12081C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66811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20170704_150852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Fans Change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Rate</dc:title>
  <dc:creator>Administrator</dc:creator>
  <cp:lastModifiedBy>Administrator</cp:lastModifiedBy>
  <cp:revision>1</cp:revision>
  <dcterms:created xsi:type="dcterms:W3CDTF">2017-07-04T15:11:23Z</dcterms:created>
  <dcterms:modified xsi:type="dcterms:W3CDTF">2017-07-04T15:11:26Z</dcterms:modified>
</cp:coreProperties>
</file>