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5A0F-4195-980F-4DDD987CB5A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5A0F-4195-980F-4DDD987CB5A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5A0F-4195-980F-4DDD987CB5A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5A0F-4195-980F-4DDD987CB5A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5A0F-4195-980F-4DDD987CB5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731272"/>
        <c:axId val="183871176"/>
      </c:lineChart>
      <c:catAx>
        <c:axId val="184731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871176"/>
        <c:crosses val="autoZero"/>
        <c:auto val="1"/>
        <c:lblAlgn val="ctr"/>
        <c:lblOffset val="100"/>
        <c:noMultiLvlLbl val="0"/>
      </c:catAx>
      <c:valAx>
        <c:axId val="183871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731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02A51-D74C-4A2E-8747-CFAD0662F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A07E54-35D6-4438-A65C-FBD2EF4B0D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619809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E9EA6B-C9D3-4CD3-B988-439CF3ED7A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528B2-1B38-4193-8F2D-5355ABDF9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8142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20170704_150803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2017-07-04T15:08:03Z</dcterms:created>
  <dcterms:modified xsi:type="dcterms:W3CDTF">2017-07-04T15:08:06Z</dcterms:modified>
</cp:coreProperties>
</file>