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D7F5D-98A4-41A4-A0C3-4A7166AAC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39777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2837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3748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8968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3513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5804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947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0813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340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2620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241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0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9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5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9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3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7276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23731CE-652A-4CB0-9675-7AEF9C4F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70D6C-3E17-4F83-A5B6-66D199ED4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13396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20170704_150558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2017-07-04T15:05:59Z</dcterms:created>
  <dcterms:modified xsi:type="dcterms:W3CDTF">2017-07-04T15:06:13Z</dcterms:modified>
</cp:coreProperties>
</file>