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3.3514553123423003E-2</c:v>
                </c:pt>
                <c:pt idx="1">
                  <c:v>6.5700707568055001E-3</c:v>
                </c:pt>
                <c:pt idx="2">
                  <c:v>2.3805442876458998E-3</c:v>
                </c:pt>
                <c:pt idx="3">
                  <c:v>2.0568078912863001E-2</c:v>
                </c:pt>
                <c:pt idx="4">
                  <c:v>3.4752769748142001E-3</c:v>
                </c:pt>
                <c:pt idx="5">
                  <c:v>3.7129207738869001E-3</c:v>
                </c:pt>
                <c:pt idx="6">
                  <c:v>3.0940918078921002E-3</c:v>
                </c:pt>
                <c:pt idx="7">
                  <c:v>2.1897191732763001E-3</c:v>
                </c:pt>
                <c:pt idx="8">
                  <c:v>3.3323368059456999E-3</c:v>
                </c:pt>
                <c:pt idx="9">
                  <c:v>3.8720570779298999E-3</c:v>
                </c:pt>
                <c:pt idx="10">
                  <c:v>3.6658846112829001E-3</c:v>
                </c:pt>
                <c:pt idx="11">
                  <c:v>4.2369452101095996E-3</c:v>
                </c:pt>
                <c:pt idx="12">
                  <c:v>1.2329141425248999E-2</c:v>
                </c:pt>
                <c:pt idx="13">
                  <c:v>1.1805509936146E-2</c:v>
                </c:pt>
                <c:pt idx="14">
                  <c:v>2.0533053296761E-2</c:v>
                </c:pt>
                <c:pt idx="15">
                  <c:v>1.2472460616539E-2</c:v>
                </c:pt>
                <c:pt idx="16">
                  <c:v>3.3324383356089001E-3</c:v>
                </c:pt>
                <c:pt idx="17">
                  <c:v>4.5068677364446998E-3</c:v>
                </c:pt>
                <c:pt idx="18">
                  <c:v>1.4695109797543999E-2</c:v>
                </c:pt>
                <c:pt idx="19">
                  <c:v>1.1902188764905E-2</c:v>
                </c:pt>
                <c:pt idx="20">
                  <c:v>6.8080195613920997E-3</c:v>
                </c:pt>
                <c:pt idx="21">
                  <c:v>1.449665886529E-2</c:v>
                </c:pt>
                <c:pt idx="22">
                  <c:v>3.4849973719692E-2</c:v>
                </c:pt>
                <c:pt idx="23">
                  <c:v>4.2611945628110003E-3</c:v>
                </c:pt>
                <c:pt idx="24">
                  <c:v>6.4752099443989002E-3</c:v>
                </c:pt>
                <c:pt idx="25">
                  <c:v>3.8089978050650001E-3</c:v>
                </c:pt>
                <c:pt idx="26">
                  <c:v>3.9995848050059998E-3</c:v>
                </c:pt>
                <c:pt idx="27">
                  <c:v>5.4281526853643004E-3</c:v>
                </c:pt>
                <c:pt idx="28">
                  <c:v>6.6662666906652001E-3</c:v>
                </c:pt>
                <c:pt idx="29">
                  <c:v>3.0475174637035998E-3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82-4D0C-9547-922772BFC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8960520"/>
        <c:axId val="260007968"/>
      </c:lineChart>
      <c:dateAx>
        <c:axId val="258960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07968"/>
        <c:crosses val="autoZero"/>
        <c:auto val="1"/>
        <c:lblOffset val="100"/>
        <c:baseTimeUnit val="days"/>
      </c:dateAx>
      <c:valAx>
        <c:axId val="26000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96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E073-D269-46F2-9488-67DBB2A25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9987CA-D967-4287-8FB3-223323B38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129860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97F38C-AF56-4119-9785-45A88ABA5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807A5-94A5-46DE-A7D0-986652CFA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355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20170704_131823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2017-07-04T13:18:24Z</dcterms:created>
  <dcterms:modified xsi:type="dcterms:W3CDTF">2017-07-04T13:18:27Z</dcterms:modified>
</cp:coreProperties>
</file>