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56CEB8-DE78-4D48-93CA-446BF6C8F4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8787699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2612303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81641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93945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0878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683797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17834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169326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31264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70842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8988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005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1050019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86856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6330804-3129-4C53-B783-13814F0E1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115A9-9A50-4412-BA8B-624A4DB70B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9162137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20170704_131333</Template>
  <TotalTime>0</TotalTime>
  <Words>33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2017-07-04T13:13:33Z</dcterms:created>
  <dcterms:modified xsi:type="dcterms:W3CDTF">2017-07-04T13:13:37Z</dcterms:modified>
</cp:coreProperties>
</file>