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0.44897397052748</c:v>
                </c:pt>
                <c:pt idx="1">
                  <c:v>3.8536706212667998E-2</c:v>
                </c:pt>
                <c:pt idx="2">
                  <c:v>3.3016012766192003E-2</c:v>
                </c:pt>
                <c:pt idx="3">
                  <c:v>2.9347566903281001E-2</c:v>
                </c:pt>
                <c:pt idx="4">
                  <c:v>2.2010675177461001E-2</c:v>
                </c:pt>
                <c:pt idx="5">
                  <c:v>2.3395353957943E-2</c:v>
                </c:pt>
                <c:pt idx="6">
                  <c:v>1.1013215859031001E-2</c:v>
                </c:pt>
                <c:pt idx="7">
                  <c:v>3.7634704705255997E-2</c:v>
                </c:pt>
                <c:pt idx="8">
                  <c:v>1.6524373450839999E-2</c:v>
                </c:pt>
                <c:pt idx="9">
                  <c:v>2.7570995312931001E-2</c:v>
                </c:pt>
                <c:pt idx="10">
                  <c:v>2.2999291621818001E-2</c:v>
                </c:pt>
                <c:pt idx="11">
                  <c:v>3.5876914585345997E-2</c:v>
                </c:pt>
                <c:pt idx="12">
                  <c:v>0.13936032232248999</c:v>
                </c:pt>
                <c:pt idx="13">
                  <c:v>0.10470338632794</c:v>
                </c:pt>
                <c:pt idx="14">
                  <c:v>0.62981298129813001</c:v>
                </c:pt>
                <c:pt idx="15">
                  <c:v>5.4963174672968997E-2</c:v>
                </c:pt>
                <c:pt idx="16">
                  <c:v>3.4800446911002002E-2</c:v>
                </c:pt>
                <c:pt idx="17">
                  <c:v>2.4722557960663999E-2</c:v>
                </c:pt>
                <c:pt idx="18">
                  <c:v>6.5002243035146998E-2</c:v>
                </c:pt>
                <c:pt idx="19">
                  <c:v>0.69894540261451998</c:v>
                </c:pt>
                <c:pt idx="20">
                  <c:v>0.10295974960189</c:v>
                </c:pt>
                <c:pt idx="21">
                  <c:v>0.39517014270033002</c:v>
                </c:pt>
                <c:pt idx="22">
                  <c:v>0.35633034564044003</c:v>
                </c:pt>
                <c:pt idx="23">
                  <c:v>1.0952902519168001E-2</c:v>
                </c:pt>
                <c:pt idx="24">
                  <c:v>3.8329911019848999E-2</c:v>
                </c:pt>
                <c:pt idx="25">
                  <c:v>0</c:v>
                </c:pt>
                <c:pt idx="26">
                  <c:v>2.4640657084188999E-2</c:v>
                </c:pt>
                <c:pt idx="27">
                  <c:v>2.4639307909217999E-2</c:v>
                </c:pt>
                <c:pt idx="28">
                  <c:v>3.5587188612100001E-2</c:v>
                </c:pt>
                <c:pt idx="29">
                  <c:v>1.6425755584757E-2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1B-4BFB-B60A-F111E7F3D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01520"/>
        <c:axId val="371102504"/>
      </c:lineChart>
      <c:dateAx>
        <c:axId val="371101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02504"/>
        <c:crosses val="autoZero"/>
        <c:auto val="1"/>
        <c:lblOffset val="100"/>
        <c:baseTimeUnit val="days"/>
      </c:dateAx>
      <c:valAx>
        <c:axId val="37110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0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1C46F-20EF-4703-935B-D7AC642E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25EAB4-A3CC-4DB1-BD32-F1F909FFDB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77121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2855-5499-4E49-8370-4F1B83E2F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418EA-8617-4B75-80DC-03127CADF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947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20170704_110725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2017-07-04T11:08:28Z</dcterms:created>
  <dcterms:modified xsi:type="dcterms:W3CDTF">2017-07-04T11:08:30Z</dcterms:modified>
</cp:coreProperties>
</file>