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36312</c:v>
                </c:pt>
                <c:pt idx="1">
                  <c:v>36346</c:v>
                </c:pt>
                <c:pt idx="2">
                  <c:v>36346</c:v>
                </c:pt>
                <c:pt idx="3">
                  <c:v>36347</c:v>
                </c:pt>
                <c:pt idx="4">
                  <c:v>36345</c:v>
                </c:pt>
                <c:pt idx="5">
                  <c:v>36320</c:v>
                </c:pt>
                <c:pt idx="6">
                  <c:v>36321</c:v>
                </c:pt>
                <c:pt idx="7">
                  <c:v>36307</c:v>
                </c:pt>
                <c:pt idx="8">
                  <c:v>36313</c:v>
                </c:pt>
                <c:pt idx="9">
                  <c:v>36228</c:v>
                </c:pt>
                <c:pt idx="10">
                  <c:v>36238</c:v>
                </c:pt>
                <c:pt idx="11">
                  <c:v>36232</c:v>
                </c:pt>
                <c:pt idx="12">
                  <c:v>36243</c:v>
                </c:pt>
                <c:pt idx="13">
                  <c:v>36344</c:v>
                </c:pt>
                <c:pt idx="14">
                  <c:v>36377</c:v>
                </c:pt>
                <c:pt idx="15">
                  <c:v>36399</c:v>
                </c:pt>
                <c:pt idx="16">
                  <c:v>36398</c:v>
                </c:pt>
                <c:pt idx="17">
                  <c:v>36410</c:v>
                </c:pt>
                <c:pt idx="18">
                  <c:v>36409</c:v>
                </c:pt>
                <c:pt idx="19">
                  <c:v>36416</c:v>
                </c:pt>
                <c:pt idx="20">
                  <c:v>36429</c:v>
                </c:pt>
                <c:pt idx="21">
                  <c:v>36452</c:v>
                </c:pt>
                <c:pt idx="22">
                  <c:v>36514</c:v>
                </c:pt>
                <c:pt idx="23">
                  <c:v>36527</c:v>
                </c:pt>
                <c:pt idx="24">
                  <c:v>36523</c:v>
                </c:pt>
                <c:pt idx="25">
                  <c:v>36525</c:v>
                </c:pt>
                <c:pt idx="26">
                  <c:v>36525</c:v>
                </c:pt>
                <c:pt idx="27">
                  <c:v>36530</c:v>
                </c:pt>
                <c:pt idx="28">
                  <c:v>36531</c:v>
                </c:pt>
                <c:pt idx="29">
                  <c:v>36526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BF-4540-9347-A8D6D443B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06128"/>
        <c:axId val="301706784"/>
      </c:lineChart>
      <c:dateAx>
        <c:axId val="30170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06784"/>
        <c:crosses val="autoZero"/>
        <c:auto val="1"/>
        <c:lblOffset val="100"/>
        <c:baseTimeUnit val="days"/>
      </c:dateAx>
      <c:valAx>
        <c:axId val="30170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0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DAA30-86E2-49AF-931F-348BEA34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BC365-15E1-4819-8E61-10FDF8D0E3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96038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970E9-6705-4DFE-828F-DEF6A894C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10E76-2488-41A7-A843-D2C5A9D4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533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20170704_110637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2017-07-04T11:06:37Z</dcterms:created>
  <dcterms:modified xsi:type="dcterms:W3CDTF">2017-07-04T11:06:40Z</dcterms:modified>
</cp:coreProperties>
</file>