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36312</c:v>
                </c:pt>
                <c:pt idx="1">
                  <c:v>36346</c:v>
                </c:pt>
                <c:pt idx="2">
                  <c:v>36346</c:v>
                </c:pt>
                <c:pt idx="3">
                  <c:v>36347</c:v>
                </c:pt>
                <c:pt idx="4">
                  <c:v>36345</c:v>
                </c:pt>
                <c:pt idx="5">
                  <c:v>36320</c:v>
                </c:pt>
                <c:pt idx="6">
                  <c:v>36321</c:v>
                </c:pt>
                <c:pt idx="7">
                  <c:v>36307</c:v>
                </c:pt>
                <c:pt idx="8">
                  <c:v>36313</c:v>
                </c:pt>
                <c:pt idx="9">
                  <c:v>36228</c:v>
                </c:pt>
                <c:pt idx="10">
                  <c:v>36238</c:v>
                </c:pt>
                <c:pt idx="11">
                  <c:v>36232</c:v>
                </c:pt>
                <c:pt idx="12">
                  <c:v>36243</c:v>
                </c:pt>
                <c:pt idx="13">
                  <c:v>36344</c:v>
                </c:pt>
                <c:pt idx="14">
                  <c:v>36377</c:v>
                </c:pt>
                <c:pt idx="15">
                  <c:v>36399</c:v>
                </c:pt>
                <c:pt idx="16">
                  <c:v>36398</c:v>
                </c:pt>
                <c:pt idx="17">
                  <c:v>36410</c:v>
                </c:pt>
                <c:pt idx="18">
                  <c:v>36409</c:v>
                </c:pt>
                <c:pt idx="19">
                  <c:v>36416</c:v>
                </c:pt>
                <c:pt idx="20">
                  <c:v>36429</c:v>
                </c:pt>
                <c:pt idx="21">
                  <c:v>36452</c:v>
                </c:pt>
                <c:pt idx="22">
                  <c:v>36514</c:v>
                </c:pt>
                <c:pt idx="23">
                  <c:v>36527</c:v>
                </c:pt>
                <c:pt idx="24">
                  <c:v>36523</c:v>
                </c:pt>
                <c:pt idx="25">
                  <c:v>36525</c:v>
                </c:pt>
                <c:pt idx="26">
                  <c:v>36525</c:v>
                </c:pt>
                <c:pt idx="27">
                  <c:v>36530</c:v>
                </c:pt>
                <c:pt idx="28">
                  <c:v>36531</c:v>
                </c:pt>
                <c:pt idx="29">
                  <c:v>36526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48-4FD8-A79F-4544F4E52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08888"/>
        <c:axId val="252007904"/>
      </c:lineChart>
      <c:dateAx>
        <c:axId val="25200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7904"/>
        <c:crosses val="autoZero"/>
        <c:auto val="1"/>
        <c:lblOffset val="100"/>
        <c:baseTimeUnit val="days"/>
      </c:dateAx>
      <c:valAx>
        <c:axId val="25200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BAD9D-F336-4D5C-B38C-1772E259A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87E28F-FB27-4B8F-93E4-EEA9B59290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7409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ACE90-9953-4DA6-96A7-0B4EA820B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63844-5641-46B5-A1EF-5C423A03E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597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20170704_110136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2017-07-04T11:02:34Z</dcterms:created>
  <dcterms:modified xsi:type="dcterms:W3CDTF">2017-07-04T11:02:36Z</dcterms:modified>
</cp:coreProperties>
</file>