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11D23-254B-4B6C-8AA2-D2B1CFDA2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15460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30240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057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222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583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3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043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475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812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234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91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17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613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336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15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6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4502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EA1B38-E274-415F-9C58-FE359A840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B10A6-48AD-424B-9FE9-54BAC11B0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86222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20170704_104836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2017-07-04T10:48:36Z</dcterms:created>
  <dcterms:modified xsi:type="dcterms:W3CDTF">2017-07-04T10:48:43Z</dcterms:modified>
</cp:coreProperties>
</file>