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0.40970000000000001</c:v>
                </c:pt>
                <c:pt idx="1">
                  <c:v>0.1459</c:v>
                </c:pt>
                <c:pt idx="2">
                  <c:v>0.14710000000000001</c:v>
                </c:pt>
                <c:pt idx="3">
                  <c:v>0.15390000000000001</c:v>
                </c:pt>
                <c:pt idx="4">
                  <c:v>0.12720000000000001</c:v>
                </c:pt>
                <c:pt idx="5">
                  <c:v>0.15079999999999999</c:v>
                </c:pt>
                <c:pt idx="6">
                  <c:v>9.4E-2</c:v>
                </c:pt>
                <c:pt idx="7">
                  <c:v>0.15060000000000001</c:v>
                </c:pt>
                <c:pt idx="8">
                  <c:v>0.1489</c:v>
                </c:pt>
                <c:pt idx="9">
                  <c:v>0.1041</c:v>
                </c:pt>
                <c:pt idx="10">
                  <c:v>0.17230000000000001</c:v>
                </c:pt>
                <c:pt idx="11">
                  <c:v>0.1231</c:v>
                </c:pt>
                <c:pt idx="12">
                  <c:v>0.3407</c:v>
                </c:pt>
                <c:pt idx="13">
                  <c:v>0.25729999999999997</c:v>
                </c:pt>
                <c:pt idx="14">
                  <c:v>0.43690000000000001</c:v>
                </c:pt>
                <c:pt idx="15">
                  <c:v>0.21659999999999999</c:v>
                </c:pt>
                <c:pt idx="16">
                  <c:v>0.14319999999999999</c:v>
                </c:pt>
                <c:pt idx="17">
                  <c:v>0.17530000000000001</c:v>
                </c:pt>
                <c:pt idx="18">
                  <c:v>0.21029999999999999</c:v>
                </c:pt>
                <c:pt idx="19">
                  <c:v>0.27539999999999998</c:v>
                </c:pt>
                <c:pt idx="20">
                  <c:v>0.2253</c:v>
                </c:pt>
                <c:pt idx="21">
                  <c:v>1.0580000000000001</c:v>
                </c:pt>
                <c:pt idx="22">
                  <c:v>0.62319999999999998</c:v>
                </c:pt>
                <c:pt idx="23">
                  <c:v>0.14000000000000001</c:v>
                </c:pt>
                <c:pt idx="24">
                  <c:v>0.1807</c:v>
                </c:pt>
                <c:pt idx="25">
                  <c:v>0.14280000000000001</c:v>
                </c:pt>
                <c:pt idx="26">
                  <c:v>0.14269999999999999</c:v>
                </c:pt>
                <c:pt idx="27">
                  <c:v>0.15140000000000001</c:v>
                </c:pt>
                <c:pt idx="28">
                  <c:v>0.1426</c:v>
                </c:pt>
                <c:pt idx="29">
                  <c:v>9.3100000000000002E-2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9-42AC-9E80-B35ADF36A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03928"/>
        <c:axId val="248204256"/>
      </c:lineChart>
      <c:dateAx>
        <c:axId val="24820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04256"/>
        <c:crosses val="autoZero"/>
        <c:auto val="1"/>
        <c:lblOffset val="100"/>
        <c:baseTimeUnit val="days"/>
      </c:dateAx>
      <c:valAx>
        <c:axId val="2482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0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15A8-0568-4DC2-A2AB-6920D4F2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54E7B-5944-40FB-A98E-AC9FC2E468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6316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25E63-3EC3-448D-8DF6-694C09E5D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FF772-1B71-4CAC-9794-0FB54AB8D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822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20170704_101228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2017-07-04T10:12:29Z</dcterms:created>
  <dcterms:modified xsi:type="dcterms:W3CDTF">2017-07-04T10:12:31Z</dcterms:modified>
</cp:coreProperties>
</file>