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136</c:v>
                </c:pt>
                <c:pt idx="1">
                  <c:v>63</c:v>
                </c:pt>
                <c:pt idx="2">
                  <c:v>49</c:v>
                </c:pt>
                <c:pt idx="3">
                  <c:v>51</c:v>
                </c:pt>
                <c:pt idx="4">
                  <c:v>42</c:v>
                </c:pt>
                <c:pt idx="5">
                  <c:v>69</c:v>
                </c:pt>
                <c:pt idx="6">
                  <c:v>37</c:v>
                </c:pt>
                <c:pt idx="7">
                  <c:v>71</c:v>
                </c:pt>
                <c:pt idx="8">
                  <c:v>50</c:v>
                </c:pt>
                <c:pt idx="9">
                  <c:v>32</c:v>
                </c:pt>
                <c:pt idx="10">
                  <c:v>58</c:v>
                </c:pt>
                <c:pt idx="11">
                  <c:v>41</c:v>
                </c:pt>
                <c:pt idx="12">
                  <c:v>115</c:v>
                </c:pt>
                <c:pt idx="13">
                  <c:v>87</c:v>
                </c:pt>
                <c:pt idx="14">
                  <c:v>148</c:v>
                </c:pt>
                <c:pt idx="15">
                  <c:v>73</c:v>
                </c:pt>
                <c:pt idx="16">
                  <c:v>53</c:v>
                </c:pt>
                <c:pt idx="17">
                  <c:v>59</c:v>
                </c:pt>
                <c:pt idx="18">
                  <c:v>71</c:v>
                </c:pt>
                <c:pt idx="19">
                  <c:v>94</c:v>
                </c:pt>
                <c:pt idx="20">
                  <c:v>77</c:v>
                </c:pt>
                <c:pt idx="21">
                  <c:v>362</c:v>
                </c:pt>
                <c:pt idx="22">
                  <c:v>213</c:v>
                </c:pt>
                <c:pt idx="23">
                  <c:v>48</c:v>
                </c:pt>
                <c:pt idx="24">
                  <c:v>62</c:v>
                </c:pt>
                <c:pt idx="25">
                  <c:v>49</c:v>
                </c:pt>
                <c:pt idx="26">
                  <c:v>49</c:v>
                </c:pt>
                <c:pt idx="27">
                  <c:v>52</c:v>
                </c:pt>
                <c:pt idx="28">
                  <c:v>49</c:v>
                </c:pt>
                <c:pt idx="2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5-44F3-8DB3-6BBE39F25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83608"/>
        <c:axId val="241782624"/>
      </c:lineChart>
      <c:dateAx>
        <c:axId val="24178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82624"/>
        <c:crosses val="autoZero"/>
        <c:auto val="1"/>
        <c:lblOffset val="100"/>
        <c:baseTimeUnit val="days"/>
      </c:dateAx>
      <c:valAx>
        <c:axId val="24178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8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358B1-7109-4C41-B676-995D45ABC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37B7A3-A1A5-4133-B5E8-5A0EB0772D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3953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93B91-2135-484F-A3C0-FEE226BFE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916C3-5675-4FFD-96D5-C847BE34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881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20170704_095542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2017-07-04T09:55:42Z</dcterms:created>
  <dcterms:modified xsi:type="dcterms:W3CDTF">2017-07-04T09:55:45Z</dcterms:modified>
</cp:coreProperties>
</file>