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0B4E-489F-ADAA-12CA0FACA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478616"/>
        <c:axId val="261477304"/>
      </c:lineChart>
      <c:catAx>
        <c:axId val="26147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477304"/>
        <c:crosses val="autoZero"/>
        <c:auto val="1"/>
        <c:lblAlgn val="ctr"/>
        <c:lblOffset val="100"/>
        <c:noMultiLvlLbl val="0"/>
      </c:catAx>
      <c:valAx>
        <c:axId val="26147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47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717BE-B9B4-4462-8229-EBAB4F1F4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0E8B18-2C1B-4F7F-B658-AD5DDD7B00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32860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A3F1F-E09C-4467-AEA3-C516F7A1F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992DC-55CA-4CAD-B188-D6DB8E9C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5388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20170704_095508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</dc:title>
  <dc:creator>Administrator</dc:creator>
  <cp:lastModifiedBy>Administrator</cp:lastModifiedBy>
  <cp:revision>1</cp:revision>
  <dcterms:created xsi:type="dcterms:W3CDTF">2017-07-04T09:55:10Z</dcterms:created>
  <dcterms:modified xsi:type="dcterms:W3CDTF">2017-07-04T09:55:13Z</dcterms:modified>
</cp:coreProperties>
</file>