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33217</c:v>
                </c:pt>
                <c:pt idx="1">
                  <c:v>33286</c:v>
                </c:pt>
                <c:pt idx="2">
                  <c:v>33331</c:v>
                </c:pt>
                <c:pt idx="3">
                  <c:v>33395</c:v>
                </c:pt>
                <c:pt idx="4">
                  <c:v>33455</c:v>
                </c:pt>
                <c:pt idx="5">
                  <c:v>33506</c:v>
                </c:pt>
                <c:pt idx="6">
                  <c:v>33528</c:v>
                </c:pt>
                <c:pt idx="7">
                  <c:v>33553</c:v>
                </c:pt>
                <c:pt idx="8">
                  <c:v>33593</c:v>
                </c:pt>
                <c:pt idx="9">
                  <c:v>33634</c:v>
                </c:pt>
                <c:pt idx="10">
                  <c:v>33673</c:v>
                </c:pt>
                <c:pt idx="11">
                  <c:v>33726</c:v>
                </c:pt>
                <c:pt idx="12">
                  <c:v>33790</c:v>
                </c:pt>
                <c:pt idx="13">
                  <c:v>33847</c:v>
                </c:pt>
                <c:pt idx="14">
                  <c:v>33903</c:v>
                </c:pt>
                <c:pt idx="15">
                  <c:v>33966</c:v>
                </c:pt>
                <c:pt idx="16">
                  <c:v>34017</c:v>
                </c:pt>
                <c:pt idx="17">
                  <c:v>34053</c:v>
                </c:pt>
                <c:pt idx="18">
                  <c:v>34096</c:v>
                </c:pt>
                <c:pt idx="19">
                  <c:v>34158</c:v>
                </c:pt>
                <c:pt idx="20">
                  <c:v>34187</c:v>
                </c:pt>
                <c:pt idx="21">
                  <c:v>34242</c:v>
                </c:pt>
                <c:pt idx="22">
                  <c:v>34271</c:v>
                </c:pt>
                <c:pt idx="23">
                  <c:v>34303</c:v>
                </c:pt>
                <c:pt idx="24">
                  <c:v>34310</c:v>
                </c:pt>
                <c:pt idx="25">
                  <c:v>34329</c:v>
                </c:pt>
                <c:pt idx="26">
                  <c:v>34339</c:v>
                </c:pt>
                <c:pt idx="27">
                  <c:v>34368</c:v>
                </c:pt>
                <c:pt idx="28">
                  <c:v>34379</c:v>
                </c:pt>
                <c:pt idx="29">
                  <c:v>34400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5C-45F7-9E13-CEE384BCE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616912"/>
        <c:axId val="238617568"/>
      </c:lineChart>
      <c:dateAx>
        <c:axId val="23861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17568"/>
        <c:crosses val="autoZero"/>
        <c:auto val="1"/>
        <c:lblOffset val="100"/>
        <c:baseTimeUnit val="days"/>
      </c:dateAx>
      <c:valAx>
        <c:axId val="23861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1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3E59-6477-45E2-B94C-0DFF4C39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1AAA3-8063-45AA-9098-D68445399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9733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8575D-A69B-4A89-B9CB-1F84F1078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3D99-6B8F-4C7C-919B-14B0CE0F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31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20170704_080231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2017-07-04T08:02:32Z</dcterms:created>
  <dcterms:modified xsi:type="dcterms:W3CDTF">2017-07-04T08:02:34Z</dcterms:modified>
</cp:coreProperties>
</file>