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65CE24-DEA3-4A40-AF13-180D4274C3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7421534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5577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563680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37008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6667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912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32884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903749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51782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34813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6992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40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9623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4DE5D14-B928-4695-A78F-DF0A09BF2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0BA28-F2B4-4EC4-85FB-ED5E00EDA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2040185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20170704_080037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2017-07-04T08:00:37Z</dcterms:created>
  <dcterms:modified xsi:type="dcterms:W3CDTF">2017-07-04T08:00:42Z</dcterms:modified>
</cp:coreProperties>
</file>