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almarai (Almarai)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0.16912348102058999</c:v>
                </c:pt>
                <c:pt idx="1">
                  <c:v>0.17157668017377001</c:v>
                </c:pt>
                <c:pt idx="2">
                  <c:v>0.15509045785551001</c:v>
                </c:pt>
                <c:pt idx="3">
                  <c:v>0.15274197887648</c:v>
                </c:pt>
                <c:pt idx="4">
                  <c:v>0.14989772603068</c:v>
                </c:pt>
                <c:pt idx="5">
                  <c:v>0.26999188463698998</c:v>
                </c:pt>
                <c:pt idx="6">
                  <c:v>0.19935085403915001</c:v>
                </c:pt>
                <c:pt idx="7">
                  <c:v>0.19098779579343</c:v>
                </c:pt>
                <c:pt idx="8">
                  <c:v>0.18505679329173</c:v>
                </c:pt>
                <c:pt idx="9">
                  <c:v>0.19417475728155001</c:v>
                </c:pt>
                <c:pt idx="10">
                  <c:v>0.23184908669678</c:v>
                </c:pt>
                <c:pt idx="11">
                  <c:v>0.21724805403402001</c:v>
                </c:pt>
                <c:pt idx="12">
                  <c:v>0.22226676122639999</c:v>
                </c:pt>
                <c:pt idx="13">
                  <c:v>0.21813329227295</c:v>
                </c:pt>
                <c:pt idx="14">
                  <c:v>0.23183529435902001</c:v>
                </c:pt>
                <c:pt idx="15">
                  <c:v>0.14626178124979</c:v>
                </c:pt>
                <c:pt idx="16">
                  <c:v>0.16543063181185</c:v>
                </c:pt>
                <c:pt idx="17">
                  <c:v>0.23856777493605999</c:v>
                </c:pt>
                <c:pt idx="18">
                  <c:v>0.14757547285427999</c:v>
                </c:pt>
                <c:pt idx="19">
                  <c:v>0.27170172961345002</c:v>
                </c:pt>
                <c:pt idx="20">
                  <c:v>0.20918904887694001</c:v>
                </c:pt>
                <c:pt idx="21">
                  <c:v>0.2111645304575</c:v>
                </c:pt>
                <c:pt idx="22">
                  <c:v>0.19460880332078001</c:v>
                </c:pt>
                <c:pt idx="23">
                  <c:v>0.20725021029056001</c:v>
                </c:pt>
                <c:pt idx="24">
                  <c:v>0.21088986159956999</c:v>
                </c:pt>
                <c:pt idx="25">
                  <c:v>0.19402758829771</c:v>
                </c:pt>
                <c:pt idx="26">
                  <c:v>0.33595133245561998</c:v>
                </c:pt>
                <c:pt idx="27">
                  <c:v>0.27056222553483</c:v>
                </c:pt>
                <c:pt idx="28">
                  <c:v>0.34075363135234998</c:v>
                </c:pt>
                <c:pt idx="29">
                  <c:v>0.22736406381867</c:v>
                </c:pt>
                <c:pt idx="30">
                  <c:v>0.30434070105382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36-4532-A21E-59D9A83AB7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suntoparabia (SUNTOP)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1.1031421863441999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1.5461442427734999</c:v>
                </c:pt>
                <c:pt idx="8">
                  <c:v>0.67154871926065995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0.61051225794143005</c:v>
                </c:pt>
                <c:pt idx="15">
                  <c:v>0</c:v>
                </c:pt>
                <c:pt idx="16">
                  <c:v>0.56838027498174004</c:v>
                </c:pt>
                <c:pt idx="17">
                  <c:v>0.67267419723315003</c:v>
                </c:pt>
                <c:pt idx="18">
                  <c:v>0</c:v>
                </c:pt>
                <c:pt idx="19">
                  <c:v>0</c:v>
                </c:pt>
                <c:pt idx="20">
                  <c:v>2.8383381324557999</c:v>
                </c:pt>
                <c:pt idx="21">
                  <c:v>0</c:v>
                </c:pt>
                <c:pt idx="22">
                  <c:v>0.96551288928154</c:v>
                </c:pt>
                <c:pt idx="23">
                  <c:v>0</c:v>
                </c:pt>
                <c:pt idx="24">
                  <c:v>1.0707649670896999</c:v>
                </c:pt>
                <c:pt idx="25">
                  <c:v>0.80843032400126003</c:v>
                </c:pt>
                <c:pt idx="26">
                  <c:v>1.0521687238921</c:v>
                </c:pt>
                <c:pt idx="27">
                  <c:v>1.1683633516053</c:v>
                </c:pt>
                <c:pt idx="28">
                  <c:v>0.90877861403453997</c:v>
                </c:pt>
                <c:pt idx="29">
                  <c:v>0.99411013119761005</c:v>
                </c:pt>
                <c:pt idx="30">
                  <c:v>0.97996515679441998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436-4532-A21E-59D9A83AB76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nadadairy (Nada)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0.20610254625364</c:v>
                </c:pt>
                <c:pt idx="3">
                  <c:v>0.91119438130925001</c:v>
                </c:pt>
                <c:pt idx="4">
                  <c:v>0.20071547557278999</c:v>
                </c:pt>
                <c:pt idx="5">
                  <c:v>0.17824459802770001</c:v>
                </c:pt>
                <c:pt idx="6">
                  <c:v>0.20764743651042999</c:v>
                </c:pt>
                <c:pt idx="7">
                  <c:v>0.19468675925104001</c:v>
                </c:pt>
                <c:pt idx="8">
                  <c:v>0.36280156599093999</c:v>
                </c:pt>
                <c:pt idx="9">
                  <c:v>0.20432429477367001</c:v>
                </c:pt>
                <c:pt idx="10">
                  <c:v>0.17976637206853999</c:v>
                </c:pt>
                <c:pt idx="11">
                  <c:v>1.2943678247373001</c:v>
                </c:pt>
                <c:pt idx="12">
                  <c:v>0.18603887665349</c:v>
                </c:pt>
                <c:pt idx="13">
                  <c:v>0.26441452535368998</c:v>
                </c:pt>
                <c:pt idx="14">
                  <c:v>0</c:v>
                </c:pt>
                <c:pt idx="15">
                  <c:v>0.20121412879073</c:v>
                </c:pt>
                <c:pt idx="16">
                  <c:v>0.19577643152959001</c:v>
                </c:pt>
                <c:pt idx="17">
                  <c:v>0.17594183650417</c:v>
                </c:pt>
                <c:pt idx="18">
                  <c:v>0.21773067126776999</c:v>
                </c:pt>
                <c:pt idx="19">
                  <c:v>0.20751008444221999</c:v>
                </c:pt>
                <c:pt idx="20">
                  <c:v>0.22751413397292999</c:v>
                </c:pt>
                <c:pt idx="21">
                  <c:v>0.30716068343252001</c:v>
                </c:pt>
                <c:pt idx="22">
                  <c:v>0.78027508467836004</c:v>
                </c:pt>
                <c:pt idx="23">
                  <c:v>0</c:v>
                </c:pt>
                <c:pt idx="24">
                  <c:v>0.23755793189700999</c:v>
                </c:pt>
                <c:pt idx="25">
                  <c:v>0.64998765194962005</c:v>
                </c:pt>
                <c:pt idx="26">
                  <c:v>0.24839435691935999</c:v>
                </c:pt>
                <c:pt idx="27">
                  <c:v>0</c:v>
                </c:pt>
                <c:pt idx="28">
                  <c:v>0.25257031475203001</c:v>
                </c:pt>
                <c:pt idx="29">
                  <c:v>0</c:v>
                </c:pt>
                <c:pt idx="30">
                  <c:v>0.21828365892835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436-4532-A21E-59D9A83AB76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8.5695048050437997E-2</c:v>
                </c:pt>
                <c:pt idx="16">
                  <c:v>0.12549355697713999</c:v>
                </c:pt>
                <c:pt idx="17">
                  <c:v>1.6942932289437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0.13717839287892</c:v>
                </c:pt>
                <c:pt idx="22">
                  <c:v>0</c:v>
                </c:pt>
                <c:pt idx="23">
                  <c:v>9.2764378478664006E-2</c:v>
                </c:pt>
                <c:pt idx="24">
                  <c:v>8.8089669208104002E-2</c:v>
                </c:pt>
                <c:pt idx="25">
                  <c:v>0</c:v>
                </c:pt>
                <c:pt idx="26">
                  <c:v>0</c:v>
                </c:pt>
                <c:pt idx="27">
                  <c:v>0.10492967693767</c:v>
                </c:pt>
                <c:pt idx="28">
                  <c:v>0.10957620458255</c:v>
                </c:pt>
                <c:pt idx="29">
                  <c:v>0.12453958094318</c:v>
                </c:pt>
                <c:pt idx="30">
                  <c:v>0.45686197641808002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436-4532-A21E-59D9A83AB76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nadecfoods (Nadec Foods)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8.4718498659517003</c:v>
                </c:pt>
                <c:pt idx="1">
                  <c:v>0</c:v>
                </c:pt>
                <c:pt idx="2">
                  <c:v>1.2456208641494999</c:v>
                </c:pt>
                <c:pt idx="3">
                  <c:v>0</c:v>
                </c:pt>
                <c:pt idx="4">
                  <c:v>1.4915939830616001</c:v>
                </c:pt>
                <c:pt idx="5">
                  <c:v>0</c:v>
                </c:pt>
                <c:pt idx="6">
                  <c:v>0</c:v>
                </c:pt>
                <c:pt idx="7">
                  <c:v>1.1384729612672</c:v>
                </c:pt>
                <c:pt idx="8">
                  <c:v>0</c:v>
                </c:pt>
                <c:pt idx="9">
                  <c:v>2.5214198286413998</c:v>
                </c:pt>
                <c:pt idx="10">
                  <c:v>0</c:v>
                </c:pt>
                <c:pt idx="11">
                  <c:v>1.0061825675839</c:v>
                </c:pt>
                <c:pt idx="12">
                  <c:v>2.8947051019177001</c:v>
                </c:pt>
                <c:pt idx="13">
                  <c:v>0</c:v>
                </c:pt>
                <c:pt idx="14">
                  <c:v>1.1095204008590001</c:v>
                </c:pt>
                <c:pt idx="15">
                  <c:v>0</c:v>
                </c:pt>
                <c:pt idx="16">
                  <c:v>2.3584905660377</c:v>
                </c:pt>
                <c:pt idx="17">
                  <c:v>0</c:v>
                </c:pt>
                <c:pt idx="18">
                  <c:v>1.3700220596771999</c:v>
                </c:pt>
                <c:pt idx="19">
                  <c:v>0</c:v>
                </c:pt>
                <c:pt idx="20">
                  <c:v>0</c:v>
                </c:pt>
                <c:pt idx="21">
                  <c:v>0.68228337502842995</c:v>
                </c:pt>
                <c:pt idx="22">
                  <c:v>0</c:v>
                </c:pt>
                <c:pt idx="23">
                  <c:v>1.6315967143018</c:v>
                </c:pt>
                <c:pt idx="24">
                  <c:v>0.91712336427692998</c:v>
                </c:pt>
                <c:pt idx="25">
                  <c:v>0.83379655364090999</c:v>
                </c:pt>
                <c:pt idx="26">
                  <c:v>0.90587715422005999</c:v>
                </c:pt>
                <c:pt idx="27">
                  <c:v>0</c:v>
                </c:pt>
                <c:pt idx="28">
                  <c:v>1.1649428415895</c:v>
                </c:pt>
                <c:pt idx="29">
                  <c:v>0</c:v>
                </c:pt>
                <c:pt idx="30">
                  <c:v>0.78740157480314998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436-4532-A21E-59D9A83AB7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040808"/>
        <c:axId val="250596456"/>
      </c:lineChart>
      <c:dateAx>
        <c:axId val="254040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596456"/>
        <c:crosses val="autoZero"/>
        <c:auto val="1"/>
        <c:lblOffset val="100"/>
        <c:baseTimeUnit val="days"/>
      </c:dateAx>
      <c:valAx>
        <c:axId val="250596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040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909893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7864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20170611_091548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2017-06-11T09:15:48Z</dcterms:created>
  <dcterms:modified xsi:type="dcterms:W3CDTF">2017-06-11T09:15:51Z</dcterms:modified>
</cp:coreProperties>
</file>