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6.8925904652498995E-2</c:v>
                </c:pt>
                <c:pt idx="1">
                  <c:v>0.11375377005041</c:v>
                </c:pt>
                <c:pt idx="2">
                  <c:v>7.4533514020639999E-2</c:v>
                </c:pt>
                <c:pt idx="3">
                  <c:v>4.4270141612371E-2</c:v>
                </c:pt>
                <c:pt idx="4">
                  <c:v>4.5291741285243999E-2</c:v>
                </c:pt>
                <c:pt idx="5">
                  <c:v>5.5678418108494998E-2</c:v>
                </c:pt>
                <c:pt idx="6">
                  <c:v>0.18306445741151001</c:v>
                </c:pt>
                <c:pt idx="7">
                  <c:v>0.23152714474079999</c:v>
                </c:pt>
                <c:pt idx="8">
                  <c:v>0.20147089289414</c:v>
                </c:pt>
                <c:pt idx="9">
                  <c:v>0.17677250618962001</c:v>
                </c:pt>
                <c:pt idx="10">
                  <c:v>0.14137484456506999</c:v>
                </c:pt>
                <c:pt idx="11">
                  <c:v>0.16796764304299999</c:v>
                </c:pt>
                <c:pt idx="12">
                  <c:v>0.18054533951268001</c:v>
                </c:pt>
                <c:pt idx="13">
                  <c:v>7.5476735708198003E-2</c:v>
                </c:pt>
                <c:pt idx="14">
                  <c:v>5.8488833250388998E-2</c:v>
                </c:pt>
                <c:pt idx="15">
                  <c:v>6.2556724078698001E-2</c:v>
                </c:pt>
                <c:pt idx="16">
                  <c:v>0.10556253042609</c:v>
                </c:pt>
                <c:pt idx="17">
                  <c:v>0.15254593014625001</c:v>
                </c:pt>
                <c:pt idx="18">
                  <c:v>0.18706970135293</c:v>
                </c:pt>
                <c:pt idx="19">
                  <c:v>0.15968165701604001</c:v>
                </c:pt>
                <c:pt idx="20">
                  <c:v>0.14822134387352001</c:v>
                </c:pt>
                <c:pt idx="21">
                  <c:v>0.15003636474602999</c:v>
                </c:pt>
                <c:pt idx="22">
                  <c:v>0.15031942878617</c:v>
                </c:pt>
                <c:pt idx="23">
                  <c:v>0.13792404036306</c:v>
                </c:pt>
                <c:pt idx="24">
                  <c:v>0.13520219564315</c:v>
                </c:pt>
                <c:pt idx="25">
                  <c:v>0.16283268183404001</c:v>
                </c:pt>
                <c:pt idx="26">
                  <c:v>0.17367509630385</c:v>
                </c:pt>
                <c:pt idx="27">
                  <c:v>0.15472620517602001</c:v>
                </c:pt>
                <c:pt idx="28">
                  <c:v>0.1026559716589</c:v>
                </c:pt>
                <c:pt idx="29">
                  <c:v>0.13924776047373999</c:v>
                </c:pt>
                <c:pt idx="30">
                  <c:v>0.13554012740772001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F7-4C3F-8E81-5D3FF77E26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0.11906677393403001</c:v>
                </c:pt>
                <c:pt idx="1">
                  <c:v>8.6783234764720996E-2</c:v>
                </c:pt>
                <c:pt idx="2">
                  <c:v>6.4228138347409997E-3</c:v>
                </c:pt>
                <c:pt idx="3">
                  <c:v>7.3857615362383999E-2</c:v>
                </c:pt>
                <c:pt idx="4">
                  <c:v>8.9847259658579995E-2</c:v>
                </c:pt>
                <c:pt idx="5">
                  <c:v>4.8089253654782997E-2</c:v>
                </c:pt>
                <c:pt idx="6">
                  <c:v>5.7679366808729003E-2</c:v>
                </c:pt>
                <c:pt idx="7">
                  <c:v>9.2874299439551999E-2</c:v>
                </c:pt>
                <c:pt idx="8">
                  <c:v>0.10878607538234999</c:v>
                </c:pt>
                <c:pt idx="9">
                  <c:v>0.1278445410381</c:v>
                </c:pt>
                <c:pt idx="10">
                  <c:v>5.1072522982635003E-2</c:v>
                </c:pt>
                <c:pt idx="11">
                  <c:v>9.5712098009188007E-2</c:v>
                </c:pt>
                <c:pt idx="12">
                  <c:v>0.10518263530312</c:v>
                </c:pt>
                <c:pt idx="13">
                  <c:v>7.9600089152099998E-2</c:v>
                </c:pt>
                <c:pt idx="14">
                  <c:v>0.11135148892848</c:v>
                </c:pt>
                <c:pt idx="15">
                  <c:v>3.495725680872E-2</c:v>
                </c:pt>
                <c:pt idx="16">
                  <c:v>9.5304657220915995E-2</c:v>
                </c:pt>
                <c:pt idx="17">
                  <c:v>5.0780754094198001E-2</c:v>
                </c:pt>
                <c:pt idx="18">
                  <c:v>8.5649029311001004E-2</c:v>
                </c:pt>
                <c:pt idx="19">
                  <c:v>9.8253621121359005E-2</c:v>
                </c:pt>
                <c:pt idx="20">
                  <c:v>0.13298714457602001</c:v>
                </c:pt>
                <c:pt idx="21">
                  <c:v>0.16126992157855</c:v>
                </c:pt>
                <c:pt idx="22">
                  <c:v>0.11681136543015</c:v>
                </c:pt>
                <c:pt idx="23">
                  <c:v>7.5681130171544E-2</c:v>
                </c:pt>
                <c:pt idx="24">
                  <c:v>0.10713385429796</c:v>
                </c:pt>
                <c:pt idx="25">
                  <c:v>0.12905256531319001</c:v>
                </c:pt>
                <c:pt idx="26">
                  <c:v>0.17603973468296999</c:v>
                </c:pt>
                <c:pt idx="27">
                  <c:v>0.36715097122415002</c:v>
                </c:pt>
                <c:pt idx="28">
                  <c:v>0.23449224612305999</c:v>
                </c:pt>
                <c:pt idx="29">
                  <c:v>0.19027418197698001</c:v>
                </c:pt>
                <c:pt idx="30">
                  <c:v>0.15255292652553001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F7-4C3F-8E81-5D3FF77E26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-1.1599582415033E-2</c:v>
                </c:pt>
                <c:pt idx="1">
                  <c:v>-3.4120376688959002E-3</c:v>
                </c:pt>
                <c:pt idx="2">
                  <c:v>-8.1891698229092005E-3</c:v>
                </c:pt>
                <c:pt idx="3">
                  <c:v>-1.6379681005712E-2</c:v>
                </c:pt>
                <c:pt idx="4">
                  <c:v>-3.0716933221387001E-2</c:v>
                </c:pt>
                <c:pt idx="5">
                  <c:v>-3.4823220943095E-2</c:v>
                </c:pt>
                <c:pt idx="6">
                  <c:v>-6.8304611244304997E-4</c:v>
                </c:pt>
                <c:pt idx="7">
                  <c:v>-1.7759320227865999E-2</c:v>
                </c:pt>
                <c:pt idx="8">
                  <c:v>-1.9811991036781999E-2</c:v>
                </c:pt>
                <c:pt idx="9">
                  <c:v>-1.503276459374E-2</c:v>
                </c:pt>
                <c:pt idx="10">
                  <c:v>-3.2120280198189001E-2</c:v>
                </c:pt>
                <c:pt idx="11">
                  <c:v>-3.9650528445835997E-2</c:v>
                </c:pt>
                <c:pt idx="12">
                  <c:v>-1.9149227191902998E-2</c:v>
                </c:pt>
                <c:pt idx="13">
                  <c:v>-2.6677246360950001E-2</c:v>
                </c:pt>
                <c:pt idx="14">
                  <c:v>-1.5052718726266E-2</c:v>
                </c:pt>
                <c:pt idx="15">
                  <c:v>-2.4635429854034999E-2</c:v>
                </c:pt>
                <c:pt idx="16">
                  <c:v>-1.3005236318834001E-2</c:v>
                </c:pt>
                <c:pt idx="17">
                  <c:v>-6.8457515266025998E-3</c:v>
                </c:pt>
                <c:pt idx="18">
                  <c:v>-1.9169416565113999E-2</c:v>
                </c:pt>
                <c:pt idx="19">
                  <c:v>-2.8759637902464E-2</c:v>
                </c:pt>
                <c:pt idx="20">
                  <c:v>-9.7262938710650004E-2</c:v>
                </c:pt>
                <c:pt idx="21">
                  <c:v>-2.7424684958931998E-3</c:v>
                </c:pt>
                <c:pt idx="22">
                  <c:v>-5.4850874185807001E-3</c:v>
                </c:pt>
                <c:pt idx="23">
                  <c:v>-3.2226656244428997E-2</c:v>
                </c:pt>
                <c:pt idx="24">
                  <c:v>-7.5448403580369999E-3</c:v>
                </c:pt>
                <c:pt idx="25">
                  <c:v>-1.5776765625857E-2</c:v>
                </c:pt>
                <c:pt idx="26">
                  <c:v>-3.3616673870239998E-2</c:v>
                </c:pt>
                <c:pt idx="27">
                  <c:v>1.3725705501263E-3</c:v>
                </c:pt>
                <c:pt idx="28">
                  <c:v>-1.6470620530628002E-2</c:v>
                </c:pt>
                <c:pt idx="29">
                  <c:v>-5.4911112636419996E-3</c:v>
                </c:pt>
                <c:pt idx="30">
                  <c:v>6.8642660040362001E-4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F7-4C3F-8E81-5D3FF77E26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-3.6940126212098003E-2</c:v>
                </c:pt>
                <c:pt idx="1">
                  <c:v>-3.0794814153297001E-3</c:v>
                </c:pt>
                <c:pt idx="2">
                  <c:v>1.2318305001232E-2</c:v>
                </c:pt>
                <c:pt idx="3">
                  <c:v>8.0059120581352006E-2</c:v>
                </c:pt>
                <c:pt idx="4">
                  <c:v>0.11999261583903</c:v>
                </c:pt>
                <c:pt idx="5">
                  <c:v>0.13521403767554999</c:v>
                </c:pt>
                <c:pt idx="6">
                  <c:v>9.2066901948748992E-3</c:v>
                </c:pt>
                <c:pt idx="7">
                  <c:v>0.10433288326992</c:v>
                </c:pt>
                <c:pt idx="8">
                  <c:v>0.14100913493961001</c:v>
                </c:pt>
                <c:pt idx="9">
                  <c:v>0.1071384841435</c:v>
                </c:pt>
                <c:pt idx="10">
                  <c:v>-2.7520410971470999E-2</c:v>
                </c:pt>
                <c:pt idx="11">
                  <c:v>3.0586651985074001E-3</c:v>
                </c:pt>
                <c:pt idx="12">
                  <c:v>-9.1757149411225009E-3</c:v>
                </c:pt>
                <c:pt idx="13">
                  <c:v>-4.5882784779150997E-2</c:v>
                </c:pt>
                <c:pt idx="14">
                  <c:v>0</c:v>
                </c:pt>
                <c:pt idx="15">
                  <c:v>-1.5301282247451999E-2</c:v>
                </c:pt>
                <c:pt idx="16">
                  <c:v>-6.1214495592556003E-3</c:v>
                </c:pt>
                <c:pt idx="17">
                  <c:v>0.17141108050199</c:v>
                </c:pt>
                <c:pt idx="18">
                  <c:v>1.5278371936686E-2</c:v>
                </c:pt>
                <c:pt idx="19">
                  <c:v>2.1386453209496E-2</c:v>
                </c:pt>
                <c:pt idx="20">
                  <c:v>0.15272771702609</c:v>
                </c:pt>
                <c:pt idx="21">
                  <c:v>0.10064657801635001</c:v>
                </c:pt>
                <c:pt idx="22">
                  <c:v>0.12492002071843999</c:v>
                </c:pt>
                <c:pt idx="23">
                  <c:v>0.10650599476599</c:v>
                </c:pt>
                <c:pt idx="24">
                  <c:v>0.14894975225703999</c:v>
                </c:pt>
                <c:pt idx="25">
                  <c:v>9.4093364900140003E-2</c:v>
                </c:pt>
                <c:pt idx="26">
                  <c:v>0.10916699517846</c:v>
                </c:pt>
                <c:pt idx="27">
                  <c:v>0.15448459697694999</c:v>
                </c:pt>
                <c:pt idx="28">
                  <c:v>0.10887974836680001</c:v>
                </c:pt>
                <c:pt idx="29">
                  <c:v>0.13595166163142</c:v>
                </c:pt>
                <c:pt idx="30">
                  <c:v>9.9562528284808993E-2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F7-4C3F-8E81-5D3FF77E26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0.59155687012638003</c:v>
                </c:pt>
                <c:pt idx="1">
                  <c:v>2.2320235231222001</c:v>
                </c:pt>
                <c:pt idx="2">
                  <c:v>1.5165381095568</c:v>
                </c:pt>
                <c:pt idx="3">
                  <c:v>1.2363168061815999</c:v>
                </c:pt>
                <c:pt idx="4">
                  <c:v>1.2848238137642001</c:v>
                </c:pt>
                <c:pt idx="5">
                  <c:v>0.81637779452398995</c:v>
                </c:pt>
                <c:pt idx="6">
                  <c:v>0.42357044973215002</c:v>
                </c:pt>
                <c:pt idx="7">
                  <c:v>0.50862175908695995</c:v>
                </c:pt>
                <c:pt idx="8">
                  <c:v>0.62947420390026998</c:v>
                </c:pt>
                <c:pt idx="9">
                  <c:v>0.4170244081933</c:v>
                </c:pt>
                <c:pt idx="10">
                  <c:v>0.42750702332967</c:v>
                </c:pt>
                <c:pt idx="11">
                  <c:v>0.65677450741912002</c:v>
                </c:pt>
                <c:pt idx="12">
                  <c:v>0.37457709038183001</c:v>
                </c:pt>
                <c:pt idx="13">
                  <c:v>0.56578788973155003</c:v>
                </c:pt>
                <c:pt idx="14">
                  <c:v>0.67033756284415003</c:v>
                </c:pt>
                <c:pt idx="15">
                  <c:v>0.46373365041616998</c:v>
                </c:pt>
                <c:pt idx="16">
                  <c:v>0.74565037282518998</c:v>
                </c:pt>
                <c:pt idx="17">
                  <c:v>0.64614661654134997</c:v>
                </c:pt>
                <c:pt idx="18">
                  <c:v>1.0738881755573999</c:v>
                </c:pt>
                <c:pt idx="19">
                  <c:v>0.60053123917311002</c:v>
                </c:pt>
                <c:pt idx="20">
                  <c:v>0.67730455745608997</c:v>
                </c:pt>
                <c:pt idx="21">
                  <c:v>0.55872291904218996</c:v>
                </c:pt>
                <c:pt idx="22">
                  <c:v>0.47624447216237997</c:v>
                </c:pt>
                <c:pt idx="23">
                  <c:v>0.58684121430989999</c:v>
                </c:pt>
                <c:pt idx="24">
                  <c:v>0.63951531470885004</c:v>
                </c:pt>
                <c:pt idx="25">
                  <c:v>0.55741360089185998</c:v>
                </c:pt>
                <c:pt idx="26">
                  <c:v>0.70953436807095005</c:v>
                </c:pt>
                <c:pt idx="27">
                  <c:v>0.82562747688242999</c:v>
                </c:pt>
                <c:pt idx="28">
                  <c:v>0.56774757069548998</c:v>
                </c:pt>
                <c:pt idx="29">
                  <c:v>0.40169362718488999</c:v>
                </c:pt>
                <c:pt idx="30">
                  <c:v>0.49740484429066001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F7-4C3F-8E81-5D3FF77E26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31168"/>
        <c:axId val="247433464"/>
      </c:lineChart>
      <c:dateAx>
        <c:axId val="24743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33464"/>
        <c:crosses val="autoZero"/>
        <c:auto val="1"/>
        <c:lblOffset val="100"/>
        <c:baseTimeUnit val="days"/>
      </c:dateAx>
      <c:valAx>
        <c:axId val="24743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3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37217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00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20170611_091308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2017-06-11T09:13:08Z</dcterms:created>
  <dcterms:modified xsi:type="dcterms:W3CDTF">2017-06-11T09:13:11Z</dcterms:modified>
</cp:coreProperties>
</file>