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948865"/>
              </p:ext>
            </p:extLst>
          </p:nvPr>
        </p:nvGraphicFramePr>
        <p:xfrm>
          <a:off x="457200" y="1468438"/>
          <a:ext cx="818845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16067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887528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39343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2052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0470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1844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05101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152874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35340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1496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06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almarai (Almarai)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88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suntoparabia (SUNTOP)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1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nadadairy (Nada)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10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62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nadecfoods (Nadec Foods)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95395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6877941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20170611_090922</Template>
  <TotalTime>0</TotalTime>
  <Words>90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Arial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2017-06-11T09:09:22Z</dcterms:created>
  <dcterms:modified xsi:type="dcterms:W3CDTF">2017-06-11T09:09:35Z</dcterms:modified>
</cp:coreProperties>
</file>