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-1</c:v>
                </c:pt>
                <c:pt idx="3">
                  <c:v>-2</c:v>
                </c:pt>
                <c:pt idx="4">
                  <c:v>-3</c:v>
                </c:pt>
                <c:pt idx="5">
                  <c:v>-1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7A-44FF-9619-54390E89A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694008"/>
        <c:axId val="249691384"/>
      </c:barChart>
      <c:catAx>
        <c:axId val="24969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691384"/>
        <c:crosses val="autoZero"/>
        <c:auto val="1"/>
        <c:lblAlgn val="ctr"/>
        <c:lblOffset val="100"/>
        <c:noMultiLvlLbl val="0"/>
      </c:catAx>
      <c:valAx>
        <c:axId val="24969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69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599400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1517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20170607_103557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Per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Per Weekday</dc:title>
  <dc:creator>Administrator</dc:creator>
  <cp:lastModifiedBy>Administrator</cp:lastModifiedBy>
  <cp:revision>1</cp:revision>
  <dcterms:created xsi:type="dcterms:W3CDTF">2017-06-07T10:35:57Z</dcterms:created>
  <dcterms:modified xsi:type="dcterms:W3CDTF">2017-06-07T10:36:00Z</dcterms:modified>
</cp:coreProperties>
</file>