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0.12030288019248001</c:v>
                </c:pt>
                <c:pt idx="7">
                  <c:v>0.12030288019248001</c:v>
                </c:pt>
                <c:pt idx="8">
                  <c:v>0.14153280022645001</c:v>
                </c:pt>
                <c:pt idx="9">
                  <c:v>0.1556860802491</c:v>
                </c:pt>
                <c:pt idx="10">
                  <c:v>9.1996320147194E-2</c:v>
                </c:pt>
                <c:pt idx="11">
                  <c:v>6.3689760101903997E-2</c:v>
                </c:pt>
                <c:pt idx="12">
                  <c:v>0.1232514801972</c:v>
                </c:pt>
                <c:pt idx="13">
                  <c:v>0.10172670016276</c:v>
                </c:pt>
                <c:pt idx="14">
                  <c:v>0.10379072016606999</c:v>
                </c:pt>
                <c:pt idx="15">
                  <c:v>0.44936664071899002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CA-473F-8C50-45AEB6C82B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722696"/>
        <c:axId val="239720400"/>
      </c:lineChart>
      <c:catAx>
        <c:axId val="23972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20400"/>
        <c:crosses val="autoZero"/>
        <c:auto val="1"/>
        <c:lblAlgn val="ctr"/>
        <c:lblOffset val="100"/>
        <c:noMultiLvlLbl val="0"/>
      </c:catAx>
      <c:valAx>
        <c:axId val="23972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2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939659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3165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20170607_103344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</dc:title>
  <dc:creator>Administrator</dc:creator>
  <cp:lastModifiedBy>Administrator</cp:lastModifiedBy>
  <cp:revision>1</cp:revision>
  <dcterms:created xsi:type="dcterms:W3CDTF">2017-06-07T10:33:45Z</dcterms:created>
  <dcterms:modified xsi:type="dcterms:W3CDTF">2017-06-07T10:33:47Z</dcterms:modified>
</cp:coreProperties>
</file>