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8499-42B6-A8ED-3B7D229B7E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663120"/>
        <c:axId val="247663776"/>
      </c:lineChart>
      <c:catAx>
        <c:axId val="24766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63776"/>
        <c:crosses val="autoZero"/>
        <c:auto val="1"/>
        <c:lblAlgn val="ctr"/>
        <c:lblOffset val="100"/>
        <c:noMultiLvlLbl val="0"/>
      </c:catAx>
      <c:valAx>
        <c:axId val="24766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63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874619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6437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20170607_103324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</dc:title>
  <dc:creator>Administrator</dc:creator>
  <cp:lastModifiedBy>Administrator</cp:lastModifiedBy>
  <cp:revision>1</cp:revision>
  <dcterms:created xsi:type="dcterms:W3CDTF">2017-06-07T10:33:25Z</dcterms:created>
  <dcterms:modified xsi:type="dcterms:W3CDTF">2017-06-07T10:33:28Z</dcterms:modified>
</cp:coreProperties>
</file>