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F61D-495E-88ED-9708A8E3F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773616"/>
        <c:axId val="251774600"/>
      </c:lineChart>
      <c:catAx>
        <c:axId val="25177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74600"/>
        <c:crosses val="autoZero"/>
        <c:auto val="1"/>
        <c:lblAlgn val="ctr"/>
        <c:lblOffset val="100"/>
        <c:noMultiLvlLbl val="0"/>
      </c:catAx>
      <c:valAx>
        <c:axId val="25177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7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13759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8262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20170607_103246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2017-06-07T10:32:46Z</dcterms:created>
  <dcterms:modified xsi:type="dcterms:W3CDTF">2017-06-07T10:32:49Z</dcterms:modified>
</cp:coreProperties>
</file>