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7E60-48C5-BDD8-BF8429AAB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854712"/>
        <c:axId val="248159840"/>
      </c:lineChart>
      <c:catAx>
        <c:axId val="25285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59840"/>
        <c:crosses val="autoZero"/>
        <c:auto val="1"/>
        <c:lblAlgn val="ctr"/>
        <c:lblOffset val="100"/>
        <c:noMultiLvlLbl val="0"/>
      </c:catAx>
      <c:valAx>
        <c:axId val="24815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5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25654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492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20170607_103219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2017-06-07T10:32:20Z</dcterms:created>
  <dcterms:modified xsi:type="dcterms:W3CDTF">2017-06-07T10:32:23Z</dcterms:modified>
</cp:coreProperties>
</file>