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9F7E-4954-A6D2-ED91A30DE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717776"/>
        <c:axId val="245724072"/>
      </c:lineChart>
      <c:catAx>
        <c:axId val="25071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24072"/>
        <c:crosses val="autoZero"/>
        <c:auto val="1"/>
        <c:lblAlgn val="ctr"/>
        <c:lblOffset val="100"/>
        <c:noMultiLvlLbl val="0"/>
      </c:catAx>
      <c:valAx>
        <c:axId val="24572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1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80578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1478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20170607_103149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2017-06-07T10:31:50Z</dcterms:created>
  <dcterms:modified xsi:type="dcterms:W3CDTF">2017-06-07T10:31:53Z</dcterms:modified>
</cp:coreProperties>
</file>