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0.13822908672396</c:v>
                </c:pt>
                <c:pt idx="1">
                  <c:v>0.12978599610798999</c:v>
                </c:pt>
                <c:pt idx="2">
                  <c:v>9.1963780418788998E-2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59-4C4E-BD98-15E188E8FF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436368"/>
        <c:axId val="239438664"/>
      </c:barChart>
      <c:catAx>
        <c:axId val="23943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38664"/>
        <c:crosses val="autoZero"/>
        <c:auto val="1"/>
        <c:lblAlgn val="ctr"/>
        <c:lblOffset val="100"/>
        <c:noMultiLvlLbl val="0"/>
      </c:catAx>
      <c:valAx>
        <c:axId val="23943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3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584379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0119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20170607_103022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</dc:title>
  <dc:creator>Administrator</dc:creator>
  <cp:lastModifiedBy>Administrator</cp:lastModifiedBy>
  <cp:revision>1</cp:revision>
  <dcterms:created xsi:type="dcterms:W3CDTF">2017-06-07T10:30:23Z</dcterms:created>
  <dcterms:modified xsi:type="dcterms:W3CDTF">2017-06-07T10:30:26Z</dcterms:modified>
</cp:coreProperties>
</file>