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0.13822908672396</c:v>
                </c:pt>
                <c:pt idx="1">
                  <c:v>0.12978599610798999</c:v>
                </c:pt>
                <c:pt idx="2">
                  <c:v>9.1963780418788998E-2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11-4CFC-B6EE-B8EDF1C2B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727584"/>
        <c:axId val="252927856"/>
      </c:barChart>
      <c:catAx>
        <c:axId val="17772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27856"/>
        <c:crosses val="autoZero"/>
        <c:auto val="1"/>
        <c:lblAlgn val="ctr"/>
        <c:lblOffset val="100"/>
        <c:noMultiLvlLbl val="0"/>
      </c:catAx>
      <c:valAx>
        <c:axId val="25292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2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62834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09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20170607_102842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2017-06-07T10:28:42Z</dcterms:created>
  <dcterms:modified xsi:type="dcterms:W3CDTF">2017-06-07T10:28:47Z</dcterms:modified>
</cp:coreProperties>
</file>