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14146</c:v>
                </c:pt>
                <c:pt idx="1">
                  <c:v>14143</c:v>
                </c:pt>
                <c:pt idx="2">
                  <c:v>14139</c:v>
                </c:pt>
                <c:pt idx="3">
                  <c:v>14136</c:v>
                </c:pt>
                <c:pt idx="4">
                  <c:v>14138</c:v>
                </c:pt>
                <c:pt idx="5">
                  <c:v>14132</c:v>
                </c:pt>
                <c:pt idx="6">
                  <c:v>14133</c:v>
                </c:pt>
                <c:pt idx="7">
                  <c:v>14136</c:v>
                </c:pt>
                <c:pt idx="8">
                  <c:v>14136</c:v>
                </c:pt>
                <c:pt idx="9">
                  <c:v>14135</c:v>
                </c:pt>
                <c:pt idx="10">
                  <c:v>14133</c:v>
                </c:pt>
                <c:pt idx="11">
                  <c:v>14132</c:v>
                </c:pt>
                <c:pt idx="12">
                  <c:v>14131</c:v>
                </c:pt>
                <c:pt idx="13">
                  <c:v>14128</c:v>
                </c:pt>
                <c:pt idx="14">
                  <c:v>14128</c:v>
                </c:pt>
                <c:pt idx="15">
                  <c:v>14126</c:v>
                </c:pt>
                <c:pt idx="16">
                  <c:v>14127</c:v>
                </c:pt>
                <c:pt idx="17">
                  <c:v>14124</c:v>
                </c:pt>
                <c:pt idx="18">
                  <c:v>14115</c:v>
                </c:pt>
                <c:pt idx="19">
                  <c:v>14115</c:v>
                </c:pt>
                <c:pt idx="20">
                  <c:v>14116</c:v>
                </c:pt>
                <c:pt idx="21">
                  <c:v>14113</c:v>
                </c:pt>
                <c:pt idx="22">
                  <c:v>14112</c:v>
                </c:pt>
                <c:pt idx="23">
                  <c:v>14110</c:v>
                </c:pt>
                <c:pt idx="24">
                  <c:v>14111</c:v>
                </c:pt>
                <c:pt idx="25">
                  <c:v>14109</c:v>
                </c:pt>
                <c:pt idx="26">
                  <c:v>14112</c:v>
                </c:pt>
                <c:pt idx="27">
                  <c:v>14114</c:v>
                </c:pt>
                <c:pt idx="28">
                  <c:v>14113</c:v>
                </c:pt>
                <c:pt idx="29">
                  <c:v>14117</c:v>
                </c:pt>
                <c:pt idx="30">
                  <c:v>14117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C1-4738-BD68-D892BFC25B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288552"/>
        <c:axId val="247289536"/>
      </c:lineChart>
      <c:dateAx>
        <c:axId val="247288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89536"/>
        <c:crosses val="autoZero"/>
        <c:auto val="1"/>
        <c:lblOffset val="100"/>
        <c:baseTimeUnit val="days"/>
      </c:dateAx>
      <c:valAx>
        <c:axId val="24728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8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605532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52089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20170607_092719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2017-06-07T09:27:20Z</dcterms:created>
  <dcterms:modified xsi:type="dcterms:W3CDTF">2017-06-07T09:27:22Z</dcterms:modified>
</cp:coreProperties>
</file>