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877554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88738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73029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0222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936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592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17946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52839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119468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29195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70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29798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5538021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20170607_092524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2017-06-07T09:25:24Z</dcterms:created>
  <dcterms:modified xsi:type="dcterms:W3CDTF">2017-06-07T09:25:29Z</dcterms:modified>
</cp:coreProperties>
</file>