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1051712</c:v>
                </c:pt>
                <c:pt idx="1">
                  <c:v>1051680</c:v>
                </c:pt>
                <c:pt idx="2">
                  <c:v>1051635</c:v>
                </c:pt>
                <c:pt idx="3">
                  <c:v>1051592</c:v>
                </c:pt>
                <c:pt idx="4">
                  <c:v>1051555</c:v>
                </c:pt>
                <c:pt idx="5">
                  <c:v>1051516</c:v>
                </c:pt>
                <c:pt idx="6">
                  <c:v>1051465</c:v>
                </c:pt>
                <c:pt idx="7">
                  <c:v>1051424</c:v>
                </c:pt>
                <c:pt idx="8">
                  <c:v>1051392</c:v>
                </c:pt>
                <c:pt idx="9">
                  <c:v>1051333</c:v>
                </c:pt>
                <c:pt idx="10">
                  <c:v>1051304</c:v>
                </c:pt>
                <c:pt idx="11">
                  <c:v>1051256</c:v>
                </c:pt>
                <c:pt idx="12">
                  <c:v>1051201</c:v>
                </c:pt>
                <c:pt idx="13">
                  <c:v>1051167</c:v>
                </c:pt>
                <c:pt idx="14">
                  <c:v>1051124</c:v>
                </c:pt>
                <c:pt idx="15">
                  <c:v>1051062</c:v>
                </c:pt>
                <c:pt idx="16">
                  <c:v>1051021</c:v>
                </c:pt>
                <c:pt idx="17">
                  <c:v>1050975</c:v>
                </c:pt>
                <c:pt idx="18">
                  <c:v>1050946</c:v>
                </c:pt>
                <c:pt idx="19">
                  <c:v>1050914</c:v>
                </c:pt>
                <c:pt idx="20">
                  <c:v>1050868</c:v>
                </c:pt>
                <c:pt idx="21">
                  <c:v>1050807</c:v>
                </c:pt>
                <c:pt idx="22">
                  <c:v>1050752</c:v>
                </c:pt>
                <c:pt idx="23">
                  <c:v>1050703</c:v>
                </c:pt>
                <c:pt idx="24">
                  <c:v>1050647</c:v>
                </c:pt>
                <c:pt idx="25">
                  <c:v>1050599</c:v>
                </c:pt>
                <c:pt idx="26">
                  <c:v>1050543</c:v>
                </c:pt>
                <c:pt idx="27">
                  <c:v>1050473</c:v>
                </c:pt>
                <c:pt idx="28">
                  <c:v>1050423</c:v>
                </c:pt>
                <c:pt idx="29">
                  <c:v>1050375</c:v>
                </c:pt>
                <c:pt idx="30">
                  <c:v>1050330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E0F-4B72-850B-BA2C5CCC9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3716936"/>
        <c:axId val="249080856"/>
      </c:lineChart>
      <c:dateAx>
        <c:axId val="253716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080856"/>
        <c:crosses val="autoZero"/>
        <c:auto val="1"/>
        <c:lblOffset val="100"/>
        <c:baseTimeUnit val="days"/>
      </c:dateAx>
      <c:valAx>
        <c:axId val="24908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71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939797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83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20170604_123215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2017-06-04T12:32:15Z</dcterms:created>
  <dcterms:modified xsi:type="dcterms:W3CDTF">2017-06-04T12:32:18Z</dcterms:modified>
</cp:coreProperties>
</file>