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5742577"/>
              </p:ext>
            </p:extLst>
          </p:nvPr>
        </p:nvGraphicFramePr>
        <p:xfrm>
          <a:off x="457200" y="1468438"/>
          <a:ext cx="8229600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734613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277634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52806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627612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63034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64929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8739827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961017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0315914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464989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788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1050330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894259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8892808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20170604_122856</Template>
  <TotalTime>0</TotalTime>
  <Words>33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Lato</vt:lpstr>
      <vt:lpstr>Calibri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2017-06-04T12:28:57Z</dcterms:created>
  <dcterms:modified xsi:type="dcterms:W3CDTF">2017-06-04T12:29:02Z</dcterms:modified>
</cp:coreProperties>
</file>