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2.4839920512254001E-2</c:v>
                </c:pt>
                <c:pt idx="16">
                  <c:v>6.0709752193829999E-2</c:v>
                </c:pt>
                <c:pt idx="17">
                  <c:v>2.1015810058943001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2.4741587860127999E-2</c:v>
                </c:pt>
                <c:pt idx="22">
                  <c:v>0</c:v>
                </c:pt>
                <c:pt idx="23">
                  <c:v>3.7108301264431001E-2</c:v>
                </c:pt>
                <c:pt idx="24">
                  <c:v>3.0238887208951001E-2</c:v>
                </c:pt>
                <c:pt idx="25">
                  <c:v>1.9242399252295001E-2</c:v>
                </c:pt>
                <c:pt idx="26">
                  <c:v>0</c:v>
                </c:pt>
                <c:pt idx="27">
                  <c:v>2.6633604261377002E-2</c:v>
                </c:pt>
                <c:pt idx="28">
                  <c:v>1.6529836354619999E-2</c:v>
                </c:pt>
                <c:pt idx="29">
                  <c:v>1.1018980193383E-2</c:v>
                </c:pt>
                <c:pt idx="30">
                  <c:v>4.8209366391184998E-2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7A-4F00-8719-4B364A431E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2535944"/>
        <c:axId val="262532992"/>
      </c:lineChart>
      <c:dateAx>
        <c:axId val="262535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532992"/>
        <c:crosses val="autoZero"/>
        <c:auto val="1"/>
        <c:lblOffset val="100"/>
        <c:baseTimeUnit val="days"/>
      </c:dateAx>
      <c:valAx>
        <c:axId val="262532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535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532999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3787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20170604_122329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2017-06-04T12:23:30Z</dcterms:created>
  <dcterms:modified xsi:type="dcterms:W3CDTF">2017-06-04T12:23:32Z</dcterms:modified>
</cp:coreProperties>
</file>