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36190</c:v>
                </c:pt>
                <c:pt idx="1">
                  <c:v>36193</c:v>
                </c:pt>
                <c:pt idx="2">
                  <c:v>36207</c:v>
                </c:pt>
                <c:pt idx="3">
                  <c:v>36192</c:v>
                </c:pt>
                <c:pt idx="4">
                  <c:v>36205</c:v>
                </c:pt>
                <c:pt idx="5">
                  <c:v>36204</c:v>
                </c:pt>
                <c:pt idx="6">
                  <c:v>36202</c:v>
                </c:pt>
                <c:pt idx="7">
                  <c:v>36221</c:v>
                </c:pt>
                <c:pt idx="8">
                  <c:v>36222</c:v>
                </c:pt>
                <c:pt idx="9">
                  <c:v>36222</c:v>
                </c:pt>
                <c:pt idx="10">
                  <c:v>36223</c:v>
                </c:pt>
                <c:pt idx="11">
                  <c:v>36225</c:v>
                </c:pt>
                <c:pt idx="12">
                  <c:v>36224</c:v>
                </c:pt>
                <c:pt idx="13">
                  <c:v>36223</c:v>
                </c:pt>
                <c:pt idx="14">
                  <c:v>36226</c:v>
                </c:pt>
                <c:pt idx="15">
                  <c:v>36239</c:v>
                </c:pt>
                <c:pt idx="16">
                  <c:v>36238</c:v>
                </c:pt>
                <c:pt idx="17">
                  <c:v>36374</c:v>
                </c:pt>
                <c:pt idx="18">
                  <c:v>36373</c:v>
                </c:pt>
                <c:pt idx="19">
                  <c:v>36377</c:v>
                </c:pt>
                <c:pt idx="20">
                  <c:v>36378</c:v>
                </c:pt>
                <c:pt idx="21">
                  <c:v>36375</c:v>
                </c:pt>
                <c:pt idx="22">
                  <c:v>36382</c:v>
                </c:pt>
                <c:pt idx="23">
                  <c:v>36378</c:v>
                </c:pt>
                <c:pt idx="24">
                  <c:v>36377</c:v>
                </c:pt>
                <c:pt idx="25">
                  <c:v>36379</c:v>
                </c:pt>
                <c:pt idx="26">
                  <c:v>36295</c:v>
                </c:pt>
                <c:pt idx="27">
                  <c:v>36296</c:v>
                </c:pt>
                <c:pt idx="28">
                  <c:v>36301</c:v>
                </c:pt>
                <c:pt idx="29">
                  <c:v>36301</c:v>
                </c:pt>
                <c:pt idx="30">
                  <c:v>36299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09-40F4-82E5-FC208537A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48080"/>
        <c:axId val="244146112"/>
      </c:lineChart>
      <c:dateAx>
        <c:axId val="24414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46112"/>
        <c:crosses val="autoZero"/>
        <c:auto val="1"/>
        <c:lblOffset val="100"/>
        <c:baseTimeUnit val="days"/>
      </c:dateAx>
      <c:valAx>
        <c:axId val="24414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4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3617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013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20170604_114311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2017-06-04T11:43:12Z</dcterms:created>
  <dcterms:modified xsi:type="dcterms:W3CDTF">2017-06-04T11:43:15Z</dcterms:modified>
</cp:coreProperties>
</file>