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8119707"/>
              </p:ext>
            </p:extLst>
          </p:nvPr>
        </p:nvGraphicFramePr>
        <p:xfrm>
          <a:off x="457200" y="1468438"/>
          <a:ext cx="8229601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1122779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95640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46069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7830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49533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51923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42118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3898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26518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14504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52384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57228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43420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68073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6919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@alrabiesocial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883375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</p:spTree>
    <p:extLst>
      <p:ext uri="{BB962C8B-B14F-4D97-AF65-F5344CB8AC3E}">
        <p14:creationId xmlns:p14="http://schemas.microsoft.com/office/powerpoint/2010/main" val="9328687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20170604_112920</Template>
  <TotalTime>0</TotalTime>
  <Words>53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Lato</vt:lpstr>
      <vt:lpstr>Calibri</vt:lpstr>
      <vt:lpstr>quintly_template</vt:lpstr>
      <vt:lpstr>Twitter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</dc:title>
  <dc:creator>Administrator</dc:creator>
  <cp:lastModifiedBy>Administrator</cp:lastModifiedBy>
  <cp:revision>1</cp:revision>
  <dcterms:created xsi:type="dcterms:W3CDTF">2017-06-04T11:29:20Z</dcterms:created>
  <dcterms:modified xsi:type="dcterms:W3CDTF">2017-06-04T11:29:27Z</dcterms:modified>
</cp:coreProperties>
</file>