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0.28289205649510002</c:v>
                </c:pt>
                <c:pt idx="1">
                  <c:v>0.11265393401538</c:v>
                </c:pt>
                <c:pt idx="2">
                  <c:v>0.19710707462777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DE-4552-B4F3-0886A19DD6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032584"/>
        <c:axId val="241035760"/>
      </c:barChart>
      <c:catAx>
        <c:axId val="167032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35760"/>
        <c:crosses val="autoZero"/>
        <c:auto val="1"/>
        <c:lblAlgn val="ctr"/>
        <c:lblOffset val="100"/>
        <c:noMultiLvlLbl val="0"/>
      </c:catAx>
      <c:valAx>
        <c:axId val="24103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3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07638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8208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20170604_105850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</dc:title>
  <dc:creator>Administrator</dc:creator>
  <cp:lastModifiedBy>Administrator</cp:lastModifiedBy>
  <cp:revision>1</cp:revision>
  <dcterms:created xsi:type="dcterms:W3CDTF">2017-06-04T10:58:51Z</dcterms:created>
  <dcterms:modified xsi:type="dcterms:W3CDTF">2017-06-04T10:58:53Z</dcterms:modified>
</cp:coreProperties>
</file>