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25</c:v>
                </c:pt>
                <c:pt idx="2">
                  <c:v>21</c:v>
                </c:pt>
                <c:pt idx="3">
                  <c:v>31</c:v>
                </c:pt>
                <c:pt idx="4">
                  <c:v>19</c:v>
                </c:pt>
                <c:pt idx="5">
                  <c:v>21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93-4050-95D6-91EA42F03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472992"/>
        <c:axId val="244459032"/>
      </c:barChart>
      <c:catAx>
        <c:axId val="24647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59032"/>
        <c:crosses val="autoZero"/>
        <c:auto val="1"/>
        <c:lblAlgn val="ctr"/>
        <c:lblOffset val="100"/>
        <c:noMultiLvlLbl val="0"/>
      </c:catAx>
      <c:valAx>
        <c:axId val="24445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7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28310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275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20170604_104354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 Per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Per Weekday</dc:title>
  <dc:creator>Administrator</dc:creator>
  <cp:lastModifiedBy>Administrator</cp:lastModifiedBy>
  <cp:revision>1</cp:revision>
  <dcterms:created xsi:type="dcterms:W3CDTF">2017-06-04T10:43:54Z</dcterms:created>
  <dcterms:modified xsi:type="dcterms:W3CDTF">2017-06-04T10:43:57Z</dcterms:modified>
</cp:coreProperties>
</file>