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8.5695048050437997E-2</c:v>
                </c:pt>
                <c:pt idx="16">
                  <c:v>0.12549355697713999</c:v>
                </c:pt>
                <c:pt idx="17">
                  <c:v>1.6912349379167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0.13717839287892</c:v>
                </c:pt>
                <c:pt idx="22">
                  <c:v>0</c:v>
                </c:pt>
                <c:pt idx="23">
                  <c:v>9.2764378478664006E-2</c:v>
                </c:pt>
                <c:pt idx="24">
                  <c:v>8.8089669208104002E-2</c:v>
                </c:pt>
                <c:pt idx="25">
                  <c:v>0</c:v>
                </c:pt>
                <c:pt idx="26">
                  <c:v>0</c:v>
                </c:pt>
                <c:pt idx="27">
                  <c:v>0.10492967693767</c:v>
                </c:pt>
                <c:pt idx="28">
                  <c:v>0.10957620458255</c:v>
                </c:pt>
                <c:pt idx="29">
                  <c:v>0.12378479560413</c:v>
                </c:pt>
                <c:pt idx="30">
                  <c:v>0.45384638581466002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6D-40FB-B7E3-C6E8A6325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448888"/>
        <c:axId val="247449544"/>
      </c:lineChart>
      <c:dateAx>
        <c:axId val="247448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49544"/>
        <c:crosses val="autoZero"/>
        <c:auto val="1"/>
        <c:lblOffset val="100"/>
        <c:baseTimeUnit val="days"/>
      </c:dateAx>
      <c:valAx>
        <c:axId val="24744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4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88341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3107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20170604_103710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2017-06-04T10:37:11Z</dcterms:created>
  <dcterms:modified xsi:type="dcterms:W3CDTF">2017-06-04T10:37:13Z</dcterms:modified>
</cp:coreProperties>
</file>