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981-4793-B46B-BBE8A9818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974760"/>
        <c:axId val="252523368"/>
      </c:lineChart>
      <c:catAx>
        <c:axId val="25397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23368"/>
        <c:crosses val="autoZero"/>
        <c:auto val="1"/>
        <c:lblAlgn val="ctr"/>
        <c:lblOffset val="100"/>
        <c:noMultiLvlLbl val="0"/>
      </c:catAx>
      <c:valAx>
        <c:axId val="25252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7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104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911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20170604_103635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2017-06-04T10:36:35Z</dcterms:created>
  <dcterms:modified xsi:type="dcterms:W3CDTF">2017-06-04T10:36:43Z</dcterms:modified>
</cp:coreProperties>
</file>